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739" r:id="rId2"/>
  </p:sldMasterIdLst>
  <p:notesMasterIdLst>
    <p:notesMasterId r:id="rId29"/>
  </p:notesMasterIdLst>
  <p:handoutMasterIdLst>
    <p:handoutMasterId r:id="rId30"/>
  </p:handoutMasterIdLst>
  <p:sldIdLst>
    <p:sldId id="396" r:id="rId3"/>
    <p:sldId id="418" r:id="rId4"/>
    <p:sldId id="420" r:id="rId5"/>
    <p:sldId id="407" r:id="rId6"/>
    <p:sldId id="421" r:id="rId7"/>
    <p:sldId id="408" r:id="rId8"/>
    <p:sldId id="415" r:id="rId9"/>
    <p:sldId id="427" r:id="rId10"/>
    <p:sldId id="428" r:id="rId11"/>
    <p:sldId id="419" r:id="rId12"/>
    <p:sldId id="422" r:id="rId13"/>
    <p:sldId id="416" r:id="rId14"/>
    <p:sldId id="417" r:id="rId15"/>
    <p:sldId id="412" r:id="rId16"/>
    <p:sldId id="424" r:id="rId17"/>
    <p:sldId id="426" r:id="rId18"/>
    <p:sldId id="425" r:id="rId19"/>
    <p:sldId id="398" r:id="rId20"/>
    <p:sldId id="429" r:id="rId21"/>
    <p:sldId id="431" r:id="rId22"/>
    <p:sldId id="435" r:id="rId23"/>
    <p:sldId id="432" r:id="rId24"/>
    <p:sldId id="436" r:id="rId25"/>
    <p:sldId id="406" r:id="rId26"/>
    <p:sldId id="433" r:id="rId27"/>
    <p:sldId id="434" r:id="rId28"/>
  </p:sldIdLst>
  <p:sldSz cx="24384000" cy="13716000"/>
  <p:notesSz cx="6858000" cy="9144000"/>
  <p:embeddedFontLst>
    <p:embeddedFont>
      <p:font typeface="Kristen ITC" panose="03050502040202030202" pitchFamily="66" charset="0"/>
      <p:regular r:id="rId31"/>
    </p:embeddedFont>
    <p:embeddedFont>
      <p:font typeface="Lato Regular" panose="020B0604020202020204" charset="0"/>
      <p:regular r:id="rId32"/>
    </p:embeddedFont>
    <p:embeddedFont>
      <p:font typeface="Lato Light" panose="020B0604020202020204" charset="0"/>
      <p:regular r:id="rId33"/>
      <p:italic r:id="rId34"/>
    </p:embeddedFont>
    <p:embeddedFont>
      <p:font typeface="Lato"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Lato Black" panose="020B0604020202020204" charset="0"/>
      <p:bold r:id="rId45"/>
      <p:italic r:id="rId46"/>
      <p:boldItalic r:id="rId47"/>
    </p:embeddedFont>
    <p:embeddedFont>
      <p:font typeface="Montserrat" panose="020B0604020202020204" charset="0"/>
      <p:regular r:id="rId48"/>
      <p:bold r:id="rId49"/>
      <p:italic r:id="rId50"/>
      <p:boldItalic r:id="rId51"/>
    </p:embeddedFont>
    <p:embeddedFont>
      <p:font typeface="Proxima Nova Extrabold" panose="020B0604020202020204" charset="0"/>
      <p:bold r:id="rId52"/>
      <p:italic r:id="rId53"/>
      <p:boldItalic r:id="rId54"/>
    </p:embeddedFont>
    <p:embeddedFont>
      <p:font typeface="Lato Bold" panose="020B0604020202020204" charset="0"/>
      <p:bold r:id="rId55"/>
    </p:embeddedFont>
    <p:embeddedFont>
      <p:font typeface="Proxima Nova Light" panose="020B0604020202020204" charset="0"/>
      <p:regular r:id="rId56"/>
      <p:italic r:id="rId57"/>
    </p:embeddedFont>
    <p:embeddedFont>
      <p:font typeface="Raleway Light" panose="020B0604020202020204" charset="0"/>
      <p:regular r:id="rId58"/>
      <p:italic r:id="rId59"/>
    </p:embeddedFont>
    <p:embeddedFont>
      <p:font typeface="Roboto Light" panose="020B0604020202020204" charset="0"/>
      <p:regular r:id="rId60"/>
      <p:italic r:id="rId61"/>
    </p:embeddedFont>
    <p:embeddedFont>
      <p:font typeface="FontAwesome" charset="0"/>
      <p:regular r:id="rId62"/>
    </p:embeddedFont>
  </p:embeddedFontLst>
  <p:defaultTextStyle>
    <a:defPPr>
      <a:defRPr lang="en-US"/>
    </a:defPPr>
    <a:lvl1pPr marL="0" algn="l" defTabSz="1038822" rtl="0" eaLnBrk="1" latinLnBrk="0" hangingPunct="1">
      <a:defRPr sz="4000" kern="1200">
        <a:solidFill>
          <a:schemeClr val="tx1"/>
        </a:solidFill>
        <a:latin typeface="+mn-lt"/>
        <a:ea typeface="+mn-ea"/>
        <a:cs typeface="+mn-cs"/>
      </a:defRPr>
    </a:lvl1pPr>
    <a:lvl2pPr marL="1038822" algn="l" defTabSz="1038822" rtl="0" eaLnBrk="1" latinLnBrk="0" hangingPunct="1">
      <a:defRPr sz="4000" kern="1200">
        <a:solidFill>
          <a:schemeClr val="tx1"/>
        </a:solidFill>
        <a:latin typeface="+mn-lt"/>
        <a:ea typeface="+mn-ea"/>
        <a:cs typeface="+mn-cs"/>
      </a:defRPr>
    </a:lvl2pPr>
    <a:lvl3pPr marL="2077642" algn="l" defTabSz="1038822" rtl="0" eaLnBrk="1" latinLnBrk="0" hangingPunct="1">
      <a:defRPr sz="4000" kern="1200">
        <a:solidFill>
          <a:schemeClr val="tx1"/>
        </a:solidFill>
        <a:latin typeface="+mn-lt"/>
        <a:ea typeface="+mn-ea"/>
        <a:cs typeface="+mn-cs"/>
      </a:defRPr>
    </a:lvl3pPr>
    <a:lvl4pPr marL="3116464" algn="l" defTabSz="1038822" rtl="0" eaLnBrk="1" latinLnBrk="0" hangingPunct="1">
      <a:defRPr sz="4000" kern="1200">
        <a:solidFill>
          <a:schemeClr val="tx1"/>
        </a:solidFill>
        <a:latin typeface="+mn-lt"/>
        <a:ea typeface="+mn-ea"/>
        <a:cs typeface="+mn-cs"/>
      </a:defRPr>
    </a:lvl4pPr>
    <a:lvl5pPr marL="4155282" algn="l" defTabSz="1038822" rtl="0" eaLnBrk="1" latinLnBrk="0" hangingPunct="1">
      <a:defRPr sz="4000" kern="1200">
        <a:solidFill>
          <a:schemeClr val="tx1"/>
        </a:solidFill>
        <a:latin typeface="+mn-lt"/>
        <a:ea typeface="+mn-ea"/>
        <a:cs typeface="+mn-cs"/>
      </a:defRPr>
    </a:lvl5pPr>
    <a:lvl6pPr marL="5194102" algn="l" defTabSz="1038822" rtl="0" eaLnBrk="1" latinLnBrk="0" hangingPunct="1">
      <a:defRPr sz="4000" kern="1200">
        <a:solidFill>
          <a:schemeClr val="tx1"/>
        </a:solidFill>
        <a:latin typeface="+mn-lt"/>
        <a:ea typeface="+mn-ea"/>
        <a:cs typeface="+mn-cs"/>
      </a:defRPr>
    </a:lvl6pPr>
    <a:lvl7pPr marL="6232922" algn="l" defTabSz="1038822" rtl="0" eaLnBrk="1" latinLnBrk="0" hangingPunct="1">
      <a:defRPr sz="4000" kern="1200">
        <a:solidFill>
          <a:schemeClr val="tx1"/>
        </a:solidFill>
        <a:latin typeface="+mn-lt"/>
        <a:ea typeface="+mn-ea"/>
        <a:cs typeface="+mn-cs"/>
      </a:defRPr>
    </a:lvl7pPr>
    <a:lvl8pPr marL="7271744" algn="l" defTabSz="1038822" rtl="0" eaLnBrk="1" latinLnBrk="0" hangingPunct="1">
      <a:defRPr sz="4000" kern="1200">
        <a:solidFill>
          <a:schemeClr val="tx1"/>
        </a:solidFill>
        <a:latin typeface="+mn-lt"/>
        <a:ea typeface="+mn-ea"/>
        <a:cs typeface="+mn-cs"/>
      </a:defRPr>
    </a:lvl8pPr>
    <a:lvl9pPr marL="8310564" algn="l" defTabSz="1038822" rtl="0" eaLnBrk="1" latinLnBrk="0" hangingPunct="1">
      <a:defRPr sz="40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538EB8-740A-E04A-89E1-AF5DCF4D0724}">
          <p14:sldIdLst>
            <p14:sldId id="396"/>
            <p14:sldId id="418"/>
            <p14:sldId id="420"/>
            <p14:sldId id="407"/>
            <p14:sldId id="421"/>
            <p14:sldId id="408"/>
            <p14:sldId id="415"/>
            <p14:sldId id="427"/>
            <p14:sldId id="428"/>
            <p14:sldId id="419"/>
            <p14:sldId id="422"/>
            <p14:sldId id="416"/>
            <p14:sldId id="417"/>
            <p14:sldId id="412"/>
            <p14:sldId id="424"/>
            <p14:sldId id="426"/>
            <p14:sldId id="425"/>
            <p14:sldId id="398"/>
            <p14:sldId id="429"/>
            <p14:sldId id="431"/>
            <p14:sldId id="435"/>
            <p14:sldId id="432"/>
            <p14:sldId id="436"/>
            <p14:sldId id="406"/>
            <p14:sldId id="433"/>
            <p14:sldId id="434"/>
          </p14:sldIdLst>
        </p14:section>
      </p14:sectionLst>
    </p:ext>
    <p:ext uri="{EFAFB233-063F-42B5-8137-9DF3F51BA10A}">
      <p15:sldGuideLst xmlns:p15="http://schemas.microsoft.com/office/powerpoint/2012/main">
        <p15:guide id="1" orient="horz" pos="24" userDrawn="1">
          <p15:clr>
            <a:srgbClr val="A4A3A4"/>
          </p15:clr>
        </p15:guide>
        <p15:guide id="2" pos="145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6E3BB3"/>
    <a:srgbClr val="532E92"/>
    <a:srgbClr val="77ACCB"/>
    <a:srgbClr val="F5714D"/>
    <a:srgbClr val="FF3300"/>
    <a:srgbClr val="C8AADA"/>
    <a:srgbClr val="CCDB29"/>
    <a:srgbClr val="CFDC27"/>
    <a:srgbClr val="E2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1905" autoAdjust="0"/>
  </p:normalViewPr>
  <p:slideViewPr>
    <p:cSldViewPr snapToGrid="0" snapToObjects="1">
      <p:cViewPr varScale="1">
        <p:scale>
          <a:sx n="39" d="100"/>
          <a:sy n="39" d="100"/>
        </p:scale>
        <p:origin x="366" y="30"/>
      </p:cViewPr>
      <p:guideLst>
        <p:guide orient="horz" pos="24"/>
        <p:guide pos="14520"/>
      </p:guideLst>
    </p:cSldViewPr>
  </p:slideViewPr>
  <p:notesTextViewPr>
    <p:cViewPr>
      <p:scale>
        <a:sx n="3" d="2"/>
        <a:sy n="3" d="2"/>
      </p:scale>
      <p:origin x="0" y="0"/>
    </p:cViewPr>
  </p:notesTextViewPr>
  <p:sorterViewPr>
    <p:cViewPr>
      <p:scale>
        <a:sx n="33" d="100"/>
        <a:sy n="33" d="100"/>
      </p:scale>
      <p:origin x="0" y="3248"/>
    </p:cViewPr>
  </p:sorterViewPr>
  <p:notesViewPr>
    <p:cSldViewPr snapToGrid="0" snapToObjects="1" showGuides="1">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910799-13E2-8043-AA05-2ECA20138C40}"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AC032014-DC96-4641-A2BD-783F2C34C99E}">
      <dgm:prSet phldrT="[Text]" custT="1"/>
      <dgm:spPr>
        <a:solidFill>
          <a:schemeClr val="accent6"/>
        </a:solidFill>
        <a:effectLst/>
      </dgm:spPr>
      <dgm:t>
        <a:bodyPr/>
        <a:lstStyle/>
        <a:p>
          <a:endParaRPr lang="en-US" sz="2400" dirty="0">
            <a:latin typeface="Lato Light"/>
            <a:cs typeface="Lato Light"/>
          </a:endParaRPr>
        </a:p>
      </dgm:t>
    </dgm:pt>
    <dgm:pt modelId="{626014C0-689E-7D4E-9FDC-8FFA8EDFDA3B}" type="parTrans" cxnId="{24EF53DC-A0F2-7345-BAED-DE50F34FEF69}">
      <dgm:prSet/>
      <dgm:spPr/>
      <dgm:t>
        <a:bodyPr/>
        <a:lstStyle/>
        <a:p>
          <a:endParaRPr lang="en-US" sz="2400">
            <a:latin typeface="Lato Light"/>
            <a:cs typeface="Lato Light"/>
          </a:endParaRPr>
        </a:p>
      </dgm:t>
    </dgm:pt>
    <dgm:pt modelId="{D00D9EC4-2AB7-6C49-B493-93497BB31C75}" type="sibTrans" cxnId="{24EF53DC-A0F2-7345-BAED-DE50F34FEF69}">
      <dgm:prSet custT="1"/>
      <dgm:spPr>
        <a:solidFill>
          <a:schemeClr val="accent1"/>
        </a:solidFill>
        <a:effectLst/>
      </dgm:spPr>
      <dgm:t>
        <a:bodyPr/>
        <a:lstStyle/>
        <a:p>
          <a:endParaRPr lang="en-US" sz="2400">
            <a:latin typeface="Lato Light"/>
            <a:cs typeface="Lato Light"/>
          </a:endParaRPr>
        </a:p>
      </dgm:t>
    </dgm:pt>
    <dgm:pt modelId="{EE5BB78B-3119-D844-9A6C-1D7A3098769C}">
      <dgm:prSet phldrT="[Text]" custT="1"/>
      <dgm:spPr>
        <a:solidFill>
          <a:schemeClr val="accent2"/>
        </a:solidFill>
        <a:effectLst/>
      </dgm:spPr>
      <dgm:t>
        <a:bodyPr/>
        <a:lstStyle/>
        <a:p>
          <a:endParaRPr lang="en-US" sz="2400" dirty="0">
            <a:latin typeface="Lato Light"/>
            <a:cs typeface="Lato Light"/>
          </a:endParaRPr>
        </a:p>
      </dgm:t>
    </dgm:pt>
    <dgm:pt modelId="{23C9186D-B4C5-204E-B0B4-6611B6108B24}" type="parTrans" cxnId="{FC408BF0-F827-A64B-BC13-20378066B89E}">
      <dgm:prSet/>
      <dgm:spPr/>
      <dgm:t>
        <a:bodyPr/>
        <a:lstStyle/>
        <a:p>
          <a:endParaRPr lang="en-US" sz="2400">
            <a:latin typeface="Lato Light"/>
            <a:cs typeface="Lato Light"/>
          </a:endParaRPr>
        </a:p>
      </dgm:t>
    </dgm:pt>
    <dgm:pt modelId="{AE49327C-44BD-BB43-BD11-9DD2128668F5}" type="sibTrans" cxnId="{FC408BF0-F827-A64B-BC13-20378066B89E}">
      <dgm:prSet custT="1"/>
      <dgm:spPr>
        <a:solidFill>
          <a:schemeClr val="accent1"/>
        </a:solidFill>
        <a:effectLst/>
      </dgm:spPr>
      <dgm:t>
        <a:bodyPr/>
        <a:lstStyle/>
        <a:p>
          <a:endParaRPr lang="en-US" sz="2400">
            <a:latin typeface="Lato Light"/>
            <a:cs typeface="Lato Light"/>
          </a:endParaRPr>
        </a:p>
      </dgm:t>
    </dgm:pt>
    <dgm:pt modelId="{A7E4C30D-FA13-D74F-A6C1-7129CA82003C}">
      <dgm:prSet phldrT="[Text]" custT="1"/>
      <dgm:spPr>
        <a:solidFill>
          <a:schemeClr val="accent3"/>
        </a:solidFill>
        <a:effectLst/>
      </dgm:spPr>
      <dgm:t>
        <a:bodyPr/>
        <a:lstStyle/>
        <a:p>
          <a:endParaRPr lang="en-US" sz="2400" dirty="0">
            <a:latin typeface="Lato Light"/>
            <a:cs typeface="Lato Light"/>
          </a:endParaRPr>
        </a:p>
      </dgm:t>
    </dgm:pt>
    <dgm:pt modelId="{60A4568C-1FD3-BD4D-A06E-9963175D5984}" type="parTrans" cxnId="{50AB0E80-5060-FE43-9129-D61EDDC4846B}">
      <dgm:prSet/>
      <dgm:spPr/>
      <dgm:t>
        <a:bodyPr/>
        <a:lstStyle/>
        <a:p>
          <a:endParaRPr lang="en-US" sz="2400">
            <a:latin typeface="Lato Light"/>
            <a:cs typeface="Lato Light"/>
          </a:endParaRPr>
        </a:p>
      </dgm:t>
    </dgm:pt>
    <dgm:pt modelId="{8995F148-6161-CC46-80D4-4C4106A00EB8}" type="sibTrans" cxnId="{50AB0E80-5060-FE43-9129-D61EDDC4846B}">
      <dgm:prSet custT="1"/>
      <dgm:spPr>
        <a:solidFill>
          <a:schemeClr val="accent1"/>
        </a:solidFill>
        <a:effectLst/>
      </dgm:spPr>
      <dgm:t>
        <a:bodyPr/>
        <a:lstStyle/>
        <a:p>
          <a:endParaRPr lang="en-US" sz="2400">
            <a:latin typeface="Lato Light"/>
            <a:cs typeface="Lato Light"/>
          </a:endParaRPr>
        </a:p>
      </dgm:t>
    </dgm:pt>
    <dgm:pt modelId="{0289295C-B1A5-8C46-A996-40769CC234F6}">
      <dgm:prSet phldrT="[Text]" custT="1"/>
      <dgm:spPr>
        <a:solidFill>
          <a:schemeClr val="accent4"/>
        </a:solidFill>
        <a:effectLst/>
      </dgm:spPr>
      <dgm:t>
        <a:bodyPr/>
        <a:lstStyle/>
        <a:p>
          <a:endParaRPr lang="en-US" sz="2400" dirty="0">
            <a:latin typeface="Lato Light"/>
            <a:cs typeface="Lato Light"/>
          </a:endParaRPr>
        </a:p>
      </dgm:t>
    </dgm:pt>
    <dgm:pt modelId="{57F64E41-6227-D040-AF44-30CED465B1F6}" type="parTrans" cxnId="{722E2302-3516-3E4B-A1E2-A15FB5B6E889}">
      <dgm:prSet/>
      <dgm:spPr/>
      <dgm:t>
        <a:bodyPr/>
        <a:lstStyle/>
        <a:p>
          <a:endParaRPr lang="en-US" sz="2400">
            <a:latin typeface="Lato Light"/>
            <a:cs typeface="Lato Light"/>
          </a:endParaRPr>
        </a:p>
      </dgm:t>
    </dgm:pt>
    <dgm:pt modelId="{104C4AE3-E3BD-9441-9DDA-705D9773E6F2}" type="sibTrans" cxnId="{722E2302-3516-3E4B-A1E2-A15FB5B6E889}">
      <dgm:prSet custT="1"/>
      <dgm:spPr>
        <a:solidFill>
          <a:schemeClr val="accent1"/>
        </a:solidFill>
        <a:effectLst/>
      </dgm:spPr>
      <dgm:t>
        <a:bodyPr/>
        <a:lstStyle/>
        <a:p>
          <a:endParaRPr lang="en-US" sz="2400">
            <a:latin typeface="Lato Light"/>
            <a:cs typeface="Lato Light"/>
          </a:endParaRPr>
        </a:p>
      </dgm:t>
    </dgm:pt>
    <dgm:pt modelId="{10BDA83D-2120-2043-B29C-01F362F6259C}">
      <dgm:prSet phldrT="[Text]" custT="1"/>
      <dgm:spPr>
        <a:solidFill>
          <a:schemeClr val="accent5"/>
        </a:solidFill>
        <a:effectLst/>
      </dgm:spPr>
      <dgm:t>
        <a:bodyPr/>
        <a:lstStyle/>
        <a:p>
          <a:endParaRPr lang="en-US" sz="2400" dirty="0">
            <a:latin typeface="Lato Light"/>
            <a:cs typeface="Lato Light"/>
          </a:endParaRPr>
        </a:p>
      </dgm:t>
    </dgm:pt>
    <dgm:pt modelId="{63A8BE8F-94F1-3645-B37E-1596A27E7A6D}" type="parTrans" cxnId="{B78CB709-C338-F240-919A-AB87175A6665}">
      <dgm:prSet/>
      <dgm:spPr/>
      <dgm:t>
        <a:bodyPr/>
        <a:lstStyle/>
        <a:p>
          <a:endParaRPr lang="en-US" sz="2400">
            <a:latin typeface="Lato Light"/>
            <a:cs typeface="Lato Light"/>
          </a:endParaRPr>
        </a:p>
      </dgm:t>
    </dgm:pt>
    <dgm:pt modelId="{C731E6E8-0690-1546-AD8D-5C7C656574AB}" type="sibTrans" cxnId="{B78CB709-C338-F240-919A-AB87175A6665}">
      <dgm:prSet custT="1"/>
      <dgm:spPr>
        <a:solidFill>
          <a:schemeClr val="accent1"/>
        </a:solidFill>
        <a:effectLst/>
      </dgm:spPr>
      <dgm:t>
        <a:bodyPr/>
        <a:lstStyle/>
        <a:p>
          <a:endParaRPr lang="en-US" sz="2400">
            <a:latin typeface="Lato Light"/>
            <a:cs typeface="Lato Light"/>
          </a:endParaRPr>
        </a:p>
      </dgm:t>
    </dgm:pt>
    <dgm:pt modelId="{10D54EDB-1552-1945-9DC0-730FBE81CF2F}" type="pres">
      <dgm:prSet presAssocID="{53910799-13E2-8043-AA05-2ECA20138C40}" presName="cycle" presStyleCnt="0">
        <dgm:presLayoutVars>
          <dgm:dir/>
          <dgm:resizeHandles val="exact"/>
        </dgm:presLayoutVars>
      </dgm:prSet>
      <dgm:spPr/>
      <dgm:t>
        <a:bodyPr/>
        <a:lstStyle/>
        <a:p>
          <a:endParaRPr lang="en-US"/>
        </a:p>
      </dgm:t>
    </dgm:pt>
    <dgm:pt modelId="{7822E12D-5589-5641-8968-2C60F278AFCE}" type="pres">
      <dgm:prSet presAssocID="{AC032014-DC96-4641-A2BD-783F2C34C99E}" presName="node" presStyleLbl="node1" presStyleIdx="0" presStyleCnt="5">
        <dgm:presLayoutVars>
          <dgm:bulletEnabled val="1"/>
        </dgm:presLayoutVars>
      </dgm:prSet>
      <dgm:spPr/>
      <dgm:t>
        <a:bodyPr/>
        <a:lstStyle/>
        <a:p>
          <a:endParaRPr lang="en-US"/>
        </a:p>
      </dgm:t>
    </dgm:pt>
    <dgm:pt modelId="{F09DF994-6F8E-5B4D-ABFB-382DF50DFC53}" type="pres">
      <dgm:prSet presAssocID="{D00D9EC4-2AB7-6C49-B493-93497BB31C75}" presName="sibTrans" presStyleLbl="sibTrans2D1" presStyleIdx="0" presStyleCnt="5"/>
      <dgm:spPr/>
      <dgm:t>
        <a:bodyPr/>
        <a:lstStyle/>
        <a:p>
          <a:endParaRPr lang="en-US"/>
        </a:p>
      </dgm:t>
    </dgm:pt>
    <dgm:pt modelId="{417E1845-21F9-A149-B7CC-1ECC74715ADB}" type="pres">
      <dgm:prSet presAssocID="{D00D9EC4-2AB7-6C49-B493-93497BB31C75}" presName="connectorText" presStyleLbl="sibTrans2D1" presStyleIdx="0" presStyleCnt="5"/>
      <dgm:spPr/>
      <dgm:t>
        <a:bodyPr/>
        <a:lstStyle/>
        <a:p>
          <a:endParaRPr lang="en-US"/>
        </a:p>
      </dgm:t>
    </dgm:pt>
    <dgm:pt modelId="{C073FDA0-EACE-5A43-8600-63F382AFB715}" type="pres">
      <dgm:prSet presAssocID="{EE5BB78B-3119-D844-9A6C-1D7A3098769C}" presName="node" presStyleLbl="node1" presStyleIdx="1" presStyleCnt="5">
        <dgm:presLayoutVars>
          <dgm:bulletEnabled val="1"/>
        </dgm:presLayoutVars>
      </dgm:prSet>
      <dgm:spPr/>
      <dgm:t>
        <a:bodyPr/>
        <a:lstStyle/>
        <a:p>
          <a:endParaRPr lang="en-US"/>
        </a:p>
      </dgm:t>
    </dgm:pt>
    <dgm:pt modelId="{3E5E38E4-677B-CA49-89FB-FF552B3AAFD5}" type="pres">
      <dgm:prSet presAssocID="{AE49327C-44BD-BB43-BD11-9DD2128668F5}" presName="sibTrans" presStyleLbl="sibTrans2D1" presStyleIdx="1" presStyleCnt="5"/>
      <dgm:spPr/>
      <dgm:t>
        <a:bodyPr/>
        <a:lstStyle/>
        <a:p>
          <a:endParaRPr lang="en-US"/>
        </a:p>
      </dgm:t>
    </dgm:pt>
    <dgm:pt modelId="{5781F130-4930-EC43-812C-B52542704B87}" type="pres">
      <dgm:prSet presAssocID="{AE49327C-44BD-BB43-BD11-9DD2128668F5}" presName="connectorText" presStyleLbl="sibTrans2D1" presStyleIdx="1" presStyleCnt="5"/>
      <dgm:spPr/>
      <dgm:t>
        <a:bodyPr/>
        <a:lstStyle/>
        <a:p>
          <a:endParaRPr lang="en-US"/>
        </a:p>
      </dgm:t>
    </dgm:pt>
    <dgm:pt modelId="{4CEA2B4A-09EF-7A4C-912C-329F81962BD6}" type="pres">
      <dgm:prSet presAssocID="{A7E4C30D-FA13-D74F-A6C1-7129CA82003C}" presName="node" presStyleLbl="node1" presStyleIdx="2" presStyleCnt="5">
        <dgm:presLayoutVars>
          <dgm:bulletEnabled val="1"/>
        </dgm:presLayoutVars>
      </dgm:prSet>
      <dgm:spPr/>
      <dgm:t>
        <a:bodyPr/>
        <a:lstStyle/>
        <a:p>
          <a:endParaRPr lang="en-US"/>
        </a:p>
      </dgm:t>
    </dgm:pt>
    <dgm:pt modelId="{ACF88890-915B-0644-952D-813A63D379C7}" type="pres">
      <dgm:prSet presAssocID="{8995F148-6161-CC46-80D4-4C4106A00EB8}" presName="sibTrans" presStyleLbl="sibTrans2D1" presStyleIdx="2" presStyleCnt="5"/>
      <dgm:spPr/>
      <dgm:t>
        <a:bodyPr/>
        <a:lstStyle/>
        <a:p>
          <a:endParaRPr lang="en-US"/>
        </a:p>
      </dgm:t>
    </dgm:pt>
    <dgm:pt modelId="{DB362976-FD20-8B40-8D2B-DF561781F9DB}" type="pres">
      <dgm:prSet presAssocID="{8995F148-6161-CC46-80D4-4C4106A00EB8}" presName="connectorText" presStyleLbl="sibTrans2D1" presStyleIdx="2" presStyleCnt="5"/>
      <dgm:spPr/>
      <dgm:t>
        <a:bodyPr/>
        <a:lstStyle/>
        <a:p>
          <a:endParaRPr lang="en-US"/>
        </a:p>
      </dgm:t>
    </dgm:pt>
    <dgm:pt modelId="{1F3AC3B1-5A94-044F-A1AF-2678FFB5C50D}" type="pres">
      <dgm:prSet presAssocID="{0289295C-B1A5-8C46-A996-40769CC234F6}" presName="node" presStyleLbl="node1" presStyleIdx="3" presStyleCnt="5">
        <dgm:presLayoutVars>
          <dgm:bulletEnabled val="1"/>
        </dgm:presLayoutVars>
      </dgm:prSet>
      <dgm:spPr/>
      <dgm:t>
        <a:bodyPr/>
        <a:lstStyle/>
        <a:p>
          <a:endParaRPr lang="en-US"/>
        </a:p>
      </dgm:t>
    </dgm:pt>
    <dgm:pt modelId="{7566C940-A6EB-684C-BCC5-F13CD753AEF9}" type="pres">
      <dgm:prSet presAssocID="{104C4AE3-E3BD-9441-9DDA-705D9773E6F2}" presName="sibTrans" presStyleLbl="sibTrans2D1" presStyleIdx="3" presStyleCnt="5"/>
      <dgm:spPr/>
      <dgm:t>
        <a:bodyPr/>
        <a:lstStyle/>
        <a:p>
          <a:endParaRPr lang="en-US"/>
        </a:p>
      </dgm:t>
    </dgm:pt>
    <dgm:pt modelId="{C4309FF5-16F0-7048-9CF1-BB80C87C8171}" type="pres">
      <dgm:prSet presAssocID="{104C4AE3-E3BD-9441-9DDA-705D9773E6F2}" presName="connectorText" presStyleLbl="sibTrans2D1" presStyleIdx="3" presStyleCnt="5"/>
      <dgm:spPr/>
      <dgm:t>
        <a:bodyPr/>
        <a:lstStyle/>
        <a:p>
          <a:endParaRPr lang="en-US"/>
        </a:p>
      </dgm:t>
    </dgm:pt>
    <dgm:pt modelId="{1F592C04-4A00-AA4A-9E95-2165FE63E037}" type="pres">
      <dgm:prSet presAssocID="{10BDA83D-2120-2043-B29C-01F362F6259C}" presName="node" presStyleLbl="node1" presStyleIdx="4" presStyleCnt="5">
        <dgm:presLayoutVars>
          <dgm:bulletEnabled val="1"/>
        </dgm:presLayoutVars>
      </dgm:prSet>
      <dgm:spPr/>
      <dgm:t>
        <a:bodyPr/>
        <a:lstStyle/>
        <a:p>
          <a:endParaRPr lang="en-US"/>
        </a:p>
      </dgm:t>
    </dgm:pt>
    <dgm:pt modelId="{CFACF15A-095A-AE49-B1EE-B238D7D3DC47}" type="pres">
      <dgm:prSet presAssocID="{C731E6E8-0690-1546-AD8D-5C7C656574AB}" presName="sibTrans" presStyleLbl="sibTrans2D1" presStyleIdx="4" presStyleCnt="5"/>
      <dgm:spPr/>
      <dgm:t>
        <a:bodyPr/>
        <a:lstStyle/>
        <a:p>
          <a:endParaRPr lang="en-US"/>
        </a:p>
      </dgm:t>
    </dgm:pt>
    <dgm:pt modelId="{EF6D0037-E795-D444-833C-6F7E6775DF09}" type="pres">
      <dgm:prSet presAssocID="{C731E6E8-0690-1546-AD8D-5C7C656574AB}" presName="connectorText" presStyleLbl="sibTrans2D1" presStyleIdx="4" presStyleCnt="5"/>
      <dgm:spPr/>
      <dgm:t>
        <a:bodyPr/>
        <a:lstStyle/>
        <a:p>
          <a:endParaRPr lang="en-US"/>
        </a:p>
      </dgm:t>
    </dgm:pt>
  </dgm:ptLst>
  <dgm:cxnLst>
    <dgm:cxn modelId="{D70EFE1C-B703-5942-8AA5-6F5EBD146E3C}" type="presOf" srcId="{D00D9EC4-2AB7-6C49-B493-93497BB31C75}" destId="{417E1845-21F9-A149-B7CC-1ECC74715ADB}" srcOrd="1" destOrd="0" presId="urn:microsoft.com/office/officeart/2005/8/layout/cycle2"/>
    <dgm:cxn modelId="{FC408BF0-F827-A64B-BC13-20378066B89E}" srcId="{53910799-13E2-8043-AA05-2ECA20138C40}" destId="{EE5BB78B-3119-D844-9A6C-1D7A3098769C}" srcOrd="1" destOrd="0" parTransId="{23C9186D-B4C5-204E-B0B4-6611B6108B24}" sibTransId="{AE49327C-44BD-BB43-BD11-9DD2128668F5}"/>
    <dgm:cxn modelId="{F565744D-F31C-5C4E-BBB0-B3CCF833747D}" type="presOf" srcId="{53910799-13E2-8043-AA05-2ECA20138C40}" destId="{10D54EDB-1552-1945-9DC0-730FBE81CF2F}" srcOrd="0" destOrd="0" presId="urn:microsoft.com/office/officeart/2005/8/layout/cycle2"/>
    <dgm:cxn modelId="{7F5E5EC1-BA97-784D-9E61-CAA02FBE2162}" type="presOf" srcId="{0289295C-B1A5-8C46-A996-40769CC234F6}" destId="{1F3AC3B1-5A94-044F-A1AF-2678FFB5C50D}" srcOrd="0" destOrd="0" presId="urn:microsoft.com/office/officeart/2005/8/layout/cycle2"/>
    <dgm:cxn modelId="{60F03BF0-5A9E-2D46-85D4-6AA4CB94B67A}" type="presOf" srcId="{A7E4C30D-FA13-D74F-A6C1-7129CA82003C}" destId="{4CEA2B4A-09EF-7A4C-912C-329F81962BD6}" srcOrd="0" destOrd="0" presId="urn:microsoft.com/office/officeart/2005/8/layout/cycle2"/>
    <dgm:cxn modelId="{50AB0E80-5060-FE43-9129-D61EDDC4846B}" srcId="{53910799-13E2-8043-AA05-2ECA20138C40}" destId="{A7E4C30D-FA13-D74F-A6C1-7129CA82003C}" srcOrd="2" destOrd="0" parTransId="{60A4568C-1FD3-BD4D-A06E-9963175D5984}" sibTransId="{8995F148-6161-CC46-80D4-4C4106A00EB8}"/>
    <dgm:cxn modelId="{3025EF00-888D-F647-A66C-FDDFE269370A}" type="presOf" srcId="{104C4AE3-E3BD-9441-9DDA-705D9773E6F2}" destId="{C4309FF5-16F0-7048-9CF1-BB80C87C8171}" srcOrd="1" destOrd="0" presId="urn:microsoft.com/office/officeart/2005/8/layout/cycle2"/>
    <dgm:cxn modelId="{BAE6C7AA-A820-E94E-BB1E-A2AED9491040}" type="presOf" srcId="{8995F148-6161-CC46-80D4-4C4106A00EB8}" destId="{ACF88890-915B-0644-952D-813A63D379C7}" srcOrd="0" destOrd="0" presId="urn:microsoft.com/office/officeart/2005/8/layout/cycle2"/>
    <dgm:cxn modelId="{722E2302-3516-3E4B-A1E2-A15FB5B6E889}" srcId="{53910799-13E2-8043-AA05-2ECA20138C40}" destId="{0289295C-B1A5-8C46-A996-40769CC234F6}" srcOrd="3" destOrd="0" parTransId="{57F64E41-6227-D040-AF44-30CED465B1F6}" sibTransId="{104C4AE3-E3BD-9441-9DDA-705D9773E6F2}"/>
    <dgm:cxn modelId="{E421DBDA-7EBD-8841-A7B6-31FBF4AC3AFB}" type="presOf" srcId="{10BDA83D-2120-2043-B29C-01F362F6259C}" destId="{1F592C04-4A00-AA4A-9E95-2165FE63E037}" srcOrd="0" destOrd="0" presId="urn:microsoft.com/office/officeart/2005/8/layout/cycle2"/>
    <dgm:cxn modelId="{A04B98BF-5248-F04E-80D7-2F9449C1569A}" type="presOf" srcId="{C731E6E8-0690-1546-AD8D-5C7C656574AB}" destId="{CFACF15A-095A-AE49-B1EE-B238D7D3DC47}" srcOrd="0" destOrd="0" presId="urn:microsoft.com/office/officeart/2005/8/layout/cycle2"/>
    <dgm:cxn modelId="{BE661819-7B24-1048-AC3F-A27B97271A57}" type="presOf" srcId="{104C4AE3-E3BD-9441-9DDA-705D9773E6F2}" destId="{7566C940-A6EB-684C-BCC5-F13CD753AEF9}" srcOrd="0" destOrd="0" presId="urn:microsoft.com/office/officeart/2005/8/layout/cycle2"/>
    <dgm:cxn modelId="{B78CB709-C338-F240-919A-AB87175A6665}" srcId="{53910799-13E2-8043-AA05-2ECA20138C40}" destId="{10BDA83D-2120-2043-B29C-01F362F6259C}" srcOrd="4" destOrd="0" parTransId="{63A8BE8F-94F1-3645-B37E-1596A27E7A6D}" sibTransId="{C731E6E8-0690-1546-AD8D-5C7C656574AB}"/>
    <dgm:cxn modelId="{B2B63591-411B-7741-91E3-DB4BB9ADE5E7}" type="presOf" srcId="{AC032014-DC96-4641-A2BD-783F2C34C99E}" destId="{7822E12D-5589-5641-8968-2C60F278AFCE}" srcOrd="0" destOrd="0" presId="urn:microsoft.com/office/officeart/2005/8/layout/cycle2"/>
    <dgm:cxn modelId="{EE2E77B8-EFAE-5B43-B5A3-8697FAA62D4F}" type="presOf" srcId="{EE5BB78B-3119-D844-9A6C-1D7A3098769C}" destId="{C073FDA0-EACE-5A43-8600-63F382AFB715}" srcOrd="0" destOrd="0" presId="urn:microsoft.com/office/officeart/2005/8/layout/cycle2"/>
    <dgm:cxn modelId="{24EF53DC-A0F2-7345-BAED-DE50F34FEF69}" srcId="{53910799-13E2-8043-AA05-2ECA20138C40}" destId="{AC032014-DC96-4641-A2BD-783F2C34C99E}" srcOrd="0" destOrd="0" parTransId="{626014C0-689E-7D4E-9FDC-8FFA8EDFDA3B}" sibTransId="{D00D9EC4-2AB7-6C49-B493-93497BB31C75}"/>
    <dgm:cxn modelId="{E1741378-2902-434B-986F-93EAEF0B2206}" type="presOf" srcId="{AE49327C-44BD-BB43-BD11-9DD2128668F5}" destId="{3E5E38E4-677B-CA49-89FB-FF552B3AAFD5}" srcOrd="0" destOrd="0" presId="urn:microsoft.com/office/officeart/2005/8/layout/cycle2"/>
    <dgm:cxn modelId="{39AB3D93-E925-0542-8092-BE28F3FCE03F}" type="presOf" srcId="{AE49327C-44BD-BB43-BD11-9DD2128668F5}" destId="{5781F130-4930-EC43-812C-B52542704B87}" srcOrd="1" destOrd="0" presId="urn:microsoft.com/office/officeart/2005/8/layout/cycle2"/>
    <dgm:cxn modelId="{DB8B2E51-0C38-DA4C-A901-9B56D987B74A}" type="presOf" srcId="{8995F148-6161-CC46-80D4-4C4106A00EB8}" destId="{DB362976-FD20-8B40-8D2B-DF561781F9DB}" srcOrd="1" destOrd="0" presId="urn:microsoft.com/office/officeart/2005/8/layout/cycle2"/>
    <dgm:cxn modelId="{FF0F239C-4F22-E84D-BBAA-7FCAB1E1BC63}" type="presOf" srcId="{C731E6E8-0690-1546-AD8D-5C7C656574AB}" destId="{EF6D0037-E795-D444-833C-6F7E6775DF09}" srcOrd="1" destOrd="0" presId="urn:microsoft.com/office/officeart/2005/8/layout/cycle2"/>
    <dgm:cxn modelId="{40AB42D9-C210-0745-B64B-15F4B6E2F91E}" type="presOf" srcId="{D00D9EC4-2AB7-6C49-B493-93497BB31C75}" destId="{F09DF994-6F8E-5B4D-ABFB-382DF50DFC53}" srcOrd="0" destOrd="0" presId="urn:microsoft.com/office/officeart/2005/8/layout/cycle2"/>
    <dgm:cxn modelId="{6BC27E70-5E78-A74B-9770-A667EAC830D9}" type="presParOf" srcId="{10D54EDB-1552-1945-9DC0-730FBE81CF2F}" destId="{7822E12D-5589-5641-8968-2C60F278AFCE}" srcOrd="0" destOrd="0" presId="urn:microsoft.com/office/officeart/2005/8/layout/cycle2"/>
    <dgm:cxn modelId="{439A2909-414C-8148-94CC-A4DE3DD70A37}" type="presParOf" srcId="{10D54EDB-1552-1945-9DC0-730FBE81CF2F}" destId="{F09DF994-6F8E-5B4D-ABFB-382DF50DFC53}" srcOrd="1" destOrd="0" presId="urn:microsoft.com/office/officeart/2005/8/layout/cycle2"/>
    <dgm:cxn modelId="{4CA66717-BD6B-C84F-BE79-B1736C4A5F9E}" type="presParOf" srcId="{F09DF994-6F8E-5B4D-ABFB-382DF50DFC53}" destId="{417E1845-21F9-A149-B7CC-1ECC74715ADB}" srcOrd="0" destOrd="0" presId="urn:microsoft.com/office/officeart/2005/8/layout/cycle2"/>
    <dgm:cxn modelId="{16A1CBED-5C04-0C42-8CC5-CE2F8767D873}" type="presParOf" srcId="{10D54EDB-1552-1945-9DC0-730FBE81CF2F}" destId="{C073FDA0-EACE-5A43-8600-63F382AFB715}" srcOrd="2" destOrd="0" presId="urn:microsoft.com/office/officeart/2005/8/layout/cycle2"/>
    <dgm:cxn modelId="{72C5B1A5-6D8B-B64F-B634-F5220B7CA268}" type="presParOf" srcId="{10D54EDB-1552-1945-9DC0-730FBE81CF2F}" destId="{3E5E38E4-677B-CA49-89FB-FF552B3AAFD5}" srcOrd="3" destOrd="0" presId="urn:microsoft.com/office/officeart/2005/8/layout/cycle2"/>
    <dgm:cxn modelId="{09D58C8C-C442-8343-A2B0-4FF8D29149DD}" type="presParOf" srcId="{3E5E38E4-677B-CA49-89FB-FF552B3AAFD5}" destId="{5781F130-4930-EC43-812C-B52542704B87}" srcOrd="0" destOrd="0" presId="urn:microsoft.com/office/officeart/2005/8/layout/cycle2"/>
    <dgm:cxn modelId="{7A5E5F4E-4972-3F44-9D37-8BD53CFE19BC}" type="presParOf" srcId="{10D54EDB-1552-1945-9DC0-730FBE81CF2F}" destId="{4CEA2B4A-09EF-7A4C-912C-329F81962BD6}" srcOrd="4" destOrd="0" presId="urn:microsoft.com/office/officeart/2005/8/layout/cycle2"/>
    <dgm:cxn modelId="{B811B453-C7E7-1648-A194-C7B34BFC69B9}" type="presParOf" srcId="{10D54EDB-1552-1945-9DC0-730FBE81CF2F}" destId="{ACF88890-915B-0644-952D-813A63D379C7}" srcOrd="5" destOrd="0" presId="urn:microsoft.com/office/officeart/2005/8/layout/cycle2"/>
    <dgm:cxn modelId="{A9F3B2A5-C118-CD4C-87FA-DE2F882C95CE}" type="presParOf" srcId="{ACF88890-915B-0644-952D-813A63D379C7}" destId="{DB362976-FD20-8B40-8D2B-DF561781F9DB}" srcOrd="0" destOrd="0" presId="urn:microsoft.com/office/officeart/2005/8/layout/cycle2"/>
    <dgm:cxn modelId="{B00B2F06-831A-DD4E-850D-57899EBE017B}" type="presParOf" srcId="{10D54EDB-1552-1945-9DC0-730FBE81CF2F}" destId="{1F3AC3B1-5A94-044F-A1AF-2678FFB5C50D}" srcOrd="6" destOrd="0" presId="urn:microsoft.com/office/officeart/2005/8/layout/cycle2"/>
    <dgm:cxn modelId="{574A3893-D467-EE4D-B53D-DF7660E14E63}" type="presParOf" srcId="{10D54EDB-1552-1945-9DC0-730FBE81CF2F}" destId="{7566C940-A6EB-684C-BCC5-F13CD753AEF9}" srcOrd="7" destOrd="0" presId="urn:microsoft.com/office/officeart/2005/8/layout/cycle2"/>
    <dgm:cxn modelId="{ECC7B46C-6E86-6647-9D2A-92BF88683A78}" type="presParOf" srcId="{7566C940-A6EB-684C-BCC5-F13CD753AEF9}" destId="{C4309FF5-16F0-7048-9CF1-BB80C87C8171}" srcOrd="0" destOrd="0" presId="urn:microsoft.com/office/officeart/2005/8/layout/cycle2"/>
    <dgm:cxn modelId="{C1237E2D-3AAE-BB49-93B5-37CB771630EC}" type="presParOf" srcId="{10D54EDB-1552-1945-9DC0-730FBE81CF2F}" destId="{1F592C04-4A00-AA4A-9E95-2165FE63E037}" srcOrd="8" destOrd="0" presId="urn:microsoft.com/office/officeart/2005/8/layout/cycle2"/>
    <dgm:cxn modelId="{33469C08-C707-6544-8385-D6E0B08F836B}" type="presParOf" srcId="{10D54EDB-1552-1945-9DC0-730FBE81CF2F}" destId="{CFACF15A-095A-AE49-B1EE-B238D7D3DC47}" srcOrd="9" destOrd="0" presId="urn:microsoft.com/office/officeart/2005/8/layout/cycle2"/>
    <dgm:cxn modelId="{7CE81AF7-C42D-D84C-88A3-06F28EE11688}" type="presParOf" srcId="{CFACF15A-095A-AE49-B1EE-B238D7D3DC47}" destId="{EF6D0037-E795-D444-833C-6F7E6775DF0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73FDCD-F2E3-B543-8756-F3EC7E24D202}"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40753C61-0562-534F-8B46-AEBE693E8E2E}">
      <dgm:prSet phldrT="[Text]" phldr="1" custT="1"/>
      <dgm:spPr/>
      <dgm:t>
        <a:bodyPr/>
        <a:lstStyle/>
        <a:p>
          <a:endParaRPr lang="en-US" sz="2300" dirty="0">
            <a:solidFill>
              <a:schemeClr val="tx1">
                <a:lumMod val="50000"/>
                <a:lumOff val="50000"/>
              </a:schemeClr>
            </a:solidFill>
            <a:latin typeface="Lato Regular"/>
            <a:cs typeface="Lato Regular"/>
          </a:endParaRPr>
        </a:p>
      </dgm:t>
    </dgm:pt>
    <dgm:pt modelId="{C9167229-424D-5245-A802-AFFC54274A1E}" type="parTrans" cxnId="{2662B3F6-5185-674C-8507-3B8EE03864AE}">
      <dgm:prSet/>
      <dgm:spPr/>
      <dgm:t>
        <a:bodyPr/>
        <a:lstStyle/>
        <a:p>
          <a:endParaRPr lang="en-US" sz="2300">
            <a:solidFill>
              <a:schemeClr val="tx1">
                <a:lumMod val="50000"/>
                <a:lumOff val="50000"/>
              </a:schemeClr>
            </a:solidFill>
            <a:latin typeface="Lato Regular"/>
            <a:cs typeface="Lato Regular"/>
          </a:endParaRPr>
        </a:p>
      </dgm:t>
    </dgm:pt>
    <dgm:pt modelId="{0D5F59AE-F96E-004E-B0B1-F5957971DA9F}" type="sibTrans" cxnId="{2662B3F6-5185-674C-8507-3B8EE03864AE}">
      <dgm:prSet/>
      <dgm:spPr/>
      <dgm:t>
        <a:bodyPr/>
        <a:lstStyle/>
        <a:p>
          <a:endParaRPr lang="en-US" sz="2300">
            <a:solidFill>
              <a:schemeClr val="tx1">
                <a:lumMod val="50000"/>
                <a:lumOff val="50000"/>
              </a:schemeClr>
            </a:solidFill>
            <a:latin typeface="Lato Regular"/>
            <a:cs typeface="Lato Regular"/>
          </a:endParaRPr>
        </a:p>
      </dgm:t>
    </dgm:pt>
    <dgm:pt modelId="{767D1C04-10BF-F644-8605-5804445148FC}">
      <dgm:prSet phldrT="[Text]" phldr="1" custT="1"/>
      <dgm:spPr/>
      <dgm:t>
        <a:bodyPr/>
        <a:lstStyle/>
        <a:p>
          <a:endParaRPr lang="en-US" sz="2300" dirty="0">
            <a:solidFill>
              <a:schemeClr val="tx1">
                <a:lumMod val="50000"/>
                <a:lumOff val="50000"/>
              </a:schemeClr>
            </a:solidFill>
            <a:latin typeface="Lato Regular"/>
            <a:cs typeface="Lato Regular"/>
          </a:endParaRPr>
        </a:p>
      </dgm:t>
    </dgm:pt>
    <dgm:pt modelId="{45EC17B7-56A3-5E47-96F9-2D18501E8285}" type="parTrans" cxnId="{1AF1F6BC-C2F4-BA43-A3F1-D0A904236658}">
      <dgm:prSet/>
      <dgm:spPr/>
      <dgm:t>
        <a:bodyPr/>
        <a:lstStyle/>
        <a:p>
          <a:endParaRPr lang="en-US" sz="2300">
            <a:solidFill>
              <a:schemeClr val="tx1">
                <a:lumMod val="50000"/>
                <a:lumOff val="50000"/>
              </a:schemeClr>
            </a:solidFill>
            <a:latin typeface="Lato Regular"/>
            <a:cs typeface="Lato Regular"/>
          </a:endParaRPr>
        </a:p>
      </dgm:t>
    </dgm:pt>
    <dgm:pt modelId="{6362BEF9-4F02-3343-9FBE-D33663E16BF0}" type="sibTrans" cxnId="{1AF1F6BC-C2F4-BA43-A3F1-D0A904236658}">
      <dgm:prSet/>
      <dgm:spPr/>
      <dgm:t>
        <a:bodyPr/>
        <a:lstStyle/>
        <a:p>
          <a:endParaRPr lang="en-US" sz="2300">
            <a:solidFill>
              <a:schemeClr val="tx1">
                <a:lumMod val="50000"/>
                <a:lumOff val="50000"/>
              </a:schemeClr>
            </a:solidFill>
            <a:latin typeface="Lato Regular"/>
            <a:cs typeface="Lato Regular"/>
          </a:endParaRPr>
        </a:p>
      </dgm:t>
    </dgm:pt>
    <dgm:pt modelId="{DFDE5FF8-4F4D-E94E-9DA8-98976C97C7FC}">
      <dgm:prSet phldrT="[Text]" phldr="1" custT="1"/>
      <dgm:spPr/>
      <dgm:t>
        <a:bodyPr/>
        <a:lstStyle/>
        <a:p>
          <a:endParaRPr lang="en-US" sz="2300" dirty="0">
            <a:solidFill>
              <a:schemeClr val="tx1">
                <a:lumMod val="50000"/>
                <a:lumOff val="50000"/>
              </a:schemeClr>
            </a:solidFill>
            <a:latin typeface="Lato Regular"/>
            <a:cs typeface="Lato Regular"/>
          </a:endParaRPr>
        </a:p>
      </dgm:t>
    </dgm:pt>
    <dgm:pt modelId="{B55C4322-F164-6D49-8707-36EEF3BD0014}" type="parTrans" cxnId="{5B616890-6C6F-704A-97D1-8E321CDDB564}">
      <dgm:prSet/>
      <dgm:spPr/>
      <dgm:t>
        <a:bodyPr/>
        <a:lstStyle/>
        <a:p>
          <a:endParaRPr lang="en-US" sz="2300">
            <a:solidFill>
              <a:schemeClr val="tx1">
                <a:lumMod val="50000"/>
                <a:lumOff val="50000"/>
              </a:schemeClr>
            </a:solidFill>
            <a:latin typeface="Lato Regular"/>
            <a:cs typeface="Lato Regular"/>
          </a:endParaRPr>
        </a:p>
      </dgm:t>
    </dgm:pt>
    <dgm:pt modelId="{ED34076D-0F48-0341-8419-2F98D6EA94D2}" type="sibTrans" cxnId="{5B616890-6C6F-704A-97D1-8E321CDDB564}">
      <dgm:prSet/>
      <dgm:spPr/>
      <dgm:t>
        <a:bodyPr/>
        <a:lstStyle/>
        <a:p>
          <a:endParaRPr lang="en-US" sz="2300">
            <a:solidFill>
              <a:schemeClr val="tx1">
                <a:lumMod val="50000"/>
                <a:lumOff val="50000"/>
              </a:schemeClr>
            </a:solidFill>
            <a:latin typeface="Lato Regular"/>
            <a:cs typeface="Lato Regular"/>
          </a:endParaRPr>
        </a:p>
      </dgm:t>
    </dgm:pt>
    <dgm:pt modelId="{54B682DF-C728-F841-A37A-46AC0C60F8B5}">
      <dgm:prSet phldrT="[Text]" phldr="1" custT="1"/>
      <dgm:spPr/>
      <dgm:t>
        <a:bodyPr/>
        <a:lstStyle/>
        <a:p>
          <a:endParaRPr lang="en-US" sz="2300">
            <a:solidFill>
              <a:schemeClr val="tx1">
                <a:lumMod val="50000"/>
                <a:lumOff val="50000"/>
              </a:schemeClr>
            </a:solidFill>
            <a:latin typeface="Lato Regular"/>
            <a:cs typeface="Lato Regular"/>
          </a:endParaRPr>
        </a:p>
      </dgm:t>
    </dgm:pt>
    <dgm:pt modelId="{5622E29B-1331-0142-9A6E-E62F57A03C5F}" type="parTrans" cxnId="{E60D1E56-F24F-AE4F-A1CF-0B3E6FF3CDE1}">
      <dgm:prSet/>
      <dgm:spPr/>
      <dgm:t>
        <a:bodyPr/>
        <a:lstStyle/>
        <a:p>
          <a:endParaRPr lang="en-US" sz="2300">
            <a:solidFill>
              <a:schemeClr val="tx1">
                <a:lumMod val="50000"/>
                <a:lumOff val="50000"/>
              </a:schemeClr>
            </a:solidFill>
            <a:latin typeface="Lato Regular"/>
            <a:cs typeface="Lato Regular"/>
          </a:endParaRPr>
        </a:p>
      </dgm:t>
    </dgm:pt>
    <dgm:pt modelId="{B170C118-85D8-AE44-A01C-5EDF41B736B5}" type="sibTrans" cxnId="{E60D1E56-F24F-AE4F-A1CF-0B3E6FF3CDE1}">
      <dgm:prSet/>
      <dgm:spPr/>
      <dgm:t>
        <a:bodyPr/>
        <a:lstStyle/>
        <a:p>
          <a:endParaRPr lang="en-US" sz="2300">
            <a:solidFill>
              <a:schemeClr val="tx1">
                <a:lumMod val="50000"/>
                <a:lumOff val="50000"/>
              </a:schemeClr>
            </a:solidFill>
            <a:latin typeface="Lato Regular"/>
            <a:cs typeface="Lato Regular"/>
          </a:endParaRPr>
        </a:p>
      </dgm:t>
    </dgm:pt>
    <dgm:pt modelId="{2AA1C336-AB36-AF4E-AB0F-11EDC7E118B4}">
      <dgm:prSet phldrT="[Text]" phldr="1" custT="1"/>
      <dgm:spPr/>
      <dgm:t>
        <a:bodyPr/>
        <a:lstStyle/>
        <a:p>
          <a:endParaRPr lang="en-US" sz="2300">
            <a:solidFill>
              <a:schemeClr val="tx1">
                <a:lumMod val="50000"/>
                <a:lumOff val="50000"/>
              </a:schemeClr>
            </a:solidFill>
            <a:latin typeface="Lato Regular"/>
            <a:cs typeface="Lato Regular"/>
          </a:endParaRPr>
        </a:p>
      </dgm:t>
    </dgm:pt>
    <dgm:pt modelId="{D556022B-A6B0-1B47-9C09-59D82F90E0AC}" type="parTrans" cxnId="{2E4EAE39-B575-3B49-B818-5A5027829522}">
      <dgm:prSet/>
      <dgm:spPr/>
      <dgm:t>
        <a:bodyPr/>
        <a:lstStyle/>
        <a:p>
          <a:endParaRPr lang="en-US" sz="2300">
            <a:solidFill>
              <a:schemeClr val="tx1">
                <a:lumMod val="50000"/>
                <a:lumOff val="50000"/>
              </a:schemeClr>
            </a:solidFill>
            <a:latin typeface="Lato Regular"/>
            <a:cs typeface="Lato Regular"/>
          </a:endParaRPr>
        </a:p>
      </dgm:t>
    </dgm:pt>
    <dgm:pt modelId="{2D09DD7F-848C-0B40-B853-46DB0C742E42}" type="sibTrans" cxnId="{2E4EAE39-B575-3B49-B818-5A5027829522}">
      <dgm:prSet/>
      <dgm:spPr/>
      <dgm:t>
        <a:bodyPr/>
        <a:lstStyle/>
        <a:p>
          <a:endParaRPr lang="en-US" sz="2300">
            <a:solidFill>
              <a:schemeClr val="tx1">
                <a:lumMod val="50000"/>
                <a:lumOff val="50000"/>
              </a:schemeClr>
            </a:solidFill>
            <a:latin typeface="Lato Regular"/>
            <a:cs typeface="Lato Regular"/>
          </a:endParaRPr>
        </a:p>
      </dgm:t>
    </dgm:pt>
    <dgm:pt modelId="{413ABF95-499D-034E-9CF7-58BE6E86513B}">
      <dgm:prSet phldrT="[Text]" phldr="1" custT="1"/>
      <dgm:spPr/>
      <dgm:t>
        <a:bodyPr/>
        <a:lstStyle/>
        <a:p>
          <a:endParaRPr lang="en-US" sz="2300">
            <a:solidFill>
              <a:schemeClr val="tx1">
                <a:lumMod val="50000"/>
                <a:lumOff val="50000"/>
              </a:schemeClr>
            </a:solidFill>
            <a:latin typeface="Lato Regular"/>
            <a:cs typeface="Lato Regular"/>
          </a:endParaRPr>
        </a:p>
      </dgm:t>
    </dgm:pt>
    <dgm:pt modelId="{66174535-6A75-7749-A836-FFC7C9F2CBAD}" type="parTrans" cxnId="{E1312829-AFFA-9B46-90C4-115EBA81FB01}">
      <dgm:prSet/>
      <dgm:spPr/>
      <dgm:t>
        <a:bodyPr/>
        <a:lstStyle/>
        <a:p>
          <a:endParaRPr lang="en-US" sz="2300">
            <a:solidFill>
              <a:schemeClr val="tx1">
                <a:lumMod val="50000"/>
                <a:lumOff val="50000"/>
              </a:schemeClr>
            </a:solidFill>
            <a:latin typeface="Lato Regular"/>
            <a:cs typeface="Lato Regular"/>
          </a:endParaRPr>
        </a:p>
      </dgm:t>
    </dgm:pt>
    <dgm:pt modelId="{307693D3-A763-1640-9146-ED64233D4D68}" type="sibTrans" cxnId="{E1312829-AFFA-9B46-90C4-115EBA81FB01}">
      <dgm:prSet/>
      <dgm:spPr/>
      <dgm:t>
        <a:bodyPr/>
        <a:lstStyle/>
        <a:p>
          <a:endParaRPr lang="en-US" sz="2300">
            <a:solidFill>
              <a:schemeClr val="tx1">
                <a:lumMod val="50000"/>
                <a:lumOff val="50000"/>
              </a:schemeClr>
            </a:solidFill>
            <a:latin typeface="Lato Regular"/>
            <a:cs typeface="Lato Regular"/>
          </a:endParaRPr>
        </a:p>
      </dgm:t>
    </dgm:pt>
    <dgm:pt modelId="{BF303DEF-81E5-C945-A0E8-8EFCB1EEEF44}">
      <dgm:prSet phldrT="[Text]" phldr="1" custT="1"/>
      <dgm:spPr/>
      <dgm:t>
        <a:bodyPr/>
        <a:lstStyle/>
        <a:p>
          <a:endParaRPr lang="en-US" sz="2300">
            <a:solidFill>
              <a:schemeClr val="tx1">
                <a:lumMod val="50000"/>
                <a:lumOff val="50000"/>
              </a:schemeClr>
            </a:solidFill>
            <a:latin typeface="Lato Regular"/>
            <a:cs typeface="Lato Regular"/>
          </a:endParaRPr>
        </a:p>
      </dgm:t>
    </dgm:pt>
    <dgm:pt modelId="{A315CA57-CE66-7D45-8B95-67E2185070AA}" type="parTrans" cxnId="{D48569A6-D7D4-DC44-9239-45BF0A6DB7CD}">
      <dgm:prSet/>
      <dgm:spPr/>
      <dgm:t>
        <a:bodyPr/>
        <a:lstStyle/>
        <a:p>
          <a:endParaRPr lang="en-US" sz="2300">
            <a:solidFill>
              <a:schemeClr val="tx1">
                <a:lumMod val="50000"/>
                <a:lumOff val="50000"/>
              </a:schemeClr>
            </a:solidFill>
            <a:latin typeface="Lato Regular"/>
            <a:cs typeface="Lato Regular"/>
          </a:endParaRPr>
        </a:p>
      </dgm:t>
    </dgm:pt>
    <dgm:pt modelId="{FD99B24A-EB6C-694D-BB75-35E3BE9062E7}" type="sibTrans" cxnId="{D48569A6-D7D4-DC44-9239-45BF0A6DB7CD}">
      <dgm:prSet/>
      <dgm:spPr/>
      <dgm:t>
        <a:bodyPr/>
        <a:lstStyle/>
        <a:p>
          <a:endParaRPr lang="en-US" sz="2300">
            <a:solidFill>
              <a:schemeClr val="tx1">
                <a:lumMod val="50000"/>
                <a:lumOff val="50000"/>
              </a:schemeClr>
            </a:solidFill>
            <a:latin typeface="Lato Regular"/>
            <a:cs typeface="Lato Regular"/>
          </a:endParaRPr>
        </a:p>
      </dgm:t>
    </dgm:pt>
    <dgm:pt modelId="{7EB32F71-7A12-2A4F-9749-F3D3DE29B03E}">
      <dgm:prSet phldrT="[Text]" phldr="1" custT="1"/>
      <dgm:spPr/>
      <dgm:t>
        <a:bodyPr/>
        <a:lstStyle/>
        <a:p>
          <a:endParaRPr lang="en-US" sz="2300">
            <a:solidFill>
              <a:schemeClr val="tx1">
                <a:lumMod val="50000"/>
                <a:lumOff val="50000"/>
              </a:schemeClr>
            </a:solidFill>
            <a:latin typeface="Lato Regular"/>
            <a:cs typeface="Lato Regular"/>
          </a:endParaRPr>
        </a:p>
      </dgm:t>
    </dgm:pt>
    <dgm:pt modelId="{36708E08-0BCF-6746-8F16-6FBE1BAE0BE4}" type="parTrans" cxnId="{D027D193-742B-CF4B-9B0C-C0D966ADA832}">
      <dgm:prSet/>
      <dgm:spPr/>
      <dgm:t>
        <a:bodyPr/>
        <a:lstStyle/>
        <a:p>
          <a:endParaRPr lang="en-US" sz="2300">
            <a:solidFill>
              <a:schemeClr val="tx1">
                <a:lumMod val="50000"/>
                <a:lumOff val="50000"/>
              </a:schemeClr>
            </a:solidFill>
            <a:latin typeface="Lato Regular"/>
            <a:cs typeface="Lato Regular"/>
          </a:endParaRPr>
        </a:p>
      </dgm:t>
    </dgm:pt>
    <dgm:pt modelId="{3320ABBE-B336-F543-BAB5-623563634985}" type="sibTrans" cxnId="{D027D193-742B-CF4B-9B0C-C0D966ADA832}">
      <dgm:prSet/>
      <dgm:spPr/>
      <dgm:t>
        <a:bodyPr/>
        <a:lstStyle/>
        <a:p>
          <a:endParaRPr lang="en-US" sz="2300">
            <a:solidFill>
              <a:schemeClr val="tx1">
                <a:lumMod val="50000"/>
                <a:lumOff val="50000"/>
              </a:schemeClr>
            </a:solidFill>
            <a:latin typeface="Lato Regular"/>
            <a:cs typeface="Lato Regular"/>
          </a:endParaRPr>
        </a:p>
      </dgm:t>
    </dgm:pt>
    <dgm:pt modelId="{033E76F9-7BCF-9E47-8B4C-87D299BCA56F}">
      <dgm:prSet phldrT="[Text]" phldr="1" custT="1"/>
      <dgm:spPr/>
      <dgm:t>
        <a:bodyPr/>
        <a:lstStyle/>
        <a:p>
          <a:endParaRPr lang="en-US" sz="2300">
            <a:solidFill>
              <a:schemeClr val="tx1">
                <a:lumMod val="50000"/>
                <a:lumOff val="50000"/>
              </a:schemeClr>
            </a:solidFill>
            <a:latin typeface="Lato Regular"/>
            <a:cs typeface="Lato Regular"/>
          </a:endParaRPr>
        </a:p>
      </dgm:t>
    </dgm:pt>
    <dgm:pt modelId="{FEBBA7DA-AA33-6D4C-93E6-A595111F0958}" type="parTrans" cxnId="{74A6B270-58EC-2247-98CA-8FC969EAF5C6}">
      <dgm:prSet/>
      <dgm:spPr/>
      <dgm:t>
        <a:bodyPr/>
        <a:lstStyle/>
        <a:p>
          <a:endParaRPr lang="en-US" sz="2300">
            <a:solidFill>
              <a:schemeClr val="tx1">
                <a:lumMod val="50000"/>
                <a:lumOff val="50000"/>
              </a:schemeClr>
            </a:solidFill>
            <a:latin typeface="Lato Regular"/>
            <a:cs typeface="Lato Regular"/>
          </a:endParaRPr>
        </a:p>
      </dgm:t>
    </dgm:pt>
    <dgm:pt modelId="{AAA65CD2-D805-AC48-ABC3-242F5A3069A7}" type="sibTrans" cxnId="{74A6B270-58EC-2247-98CA-8FC969EAF5C6}">
      <dgm:prSet/>
      <dgm:spPr/>
      <dgm:t>
        <a:bodyPr/>
        <a:lstStyle/>
        <a:p>
          <a:endParaRPr lang="en-US" sz="2300">
            <a:solidFill>
              <a:schemeClr val="tx1">
                <a:lumMod val="50000"/>
                <a:lumOff val="50000"/>
              </a:schemeClr>
            </a:solidFill>
            <a:latin typeface="Lato Regular"/>
            <a:cs typeface="Lato Regular"/>
          </a:endParaRPr>
        </a:p>
      </dgm:t>
    </dgm:pt>
    <dgm:pt modelId="{E828543E-4944-CA40-97E9-EF7230F352BE}">
      <dgm:prSet custT="1"/>
      <dgm:spPr/>
      <dgm:t>
        <a:bodyPr/>
        <a:lstStyle/>
        <a:p>
          <a:endParaRPr lang="en-US" sz="2300" dirty="0">
            <a:solidFill>
              <a:schemeClr val="tx1">
                <a:lumMod val="50000"/>
                <a:lumOff val="50000"/>
              </a:schemeClr>
            </a:solidFill>
            <a:latin typeface="Lato Regular"/>
            <a:cs typeface="Lato Regular"/>
          </a:endParaRPr>
        </a:p>
      </dgm:t>
    </dgm:pt>
    <dgm:pt modelId="{C910ECAF-429B-AA4A-A158-4B9F28D302B9}" type="parTrans" cxnId="{19573876-00B2-5C4F-A3A3-757B1FE0ABBE}">
      <dgm:prSet/>
      <dgm:spPr/>
      <dgm:t>
        <a:bodyPr/>
        <a:lstStyle/>
        <a:p>
          <a:endParaRPr lang="en-US" sz="2300">
            <a:solidFill>
              <a:schemeClr val="tx1">
                <a:lumMod val="50000"/>
                <a:lumOff val="50000"/>
              </a:schemeClr>
            </a:solidFill>
            <a:latin typeface="Lato Regular"/>
            <a:cs typeface="Lato Regular"/>
          </a:endParaRPr>
        </a:p>
      </dgm:t>
    </dgm:pt>
    <dgm:pt modelId="{3E4F9AEB-0F3F-764D-AF15-C96A0A5F484F}" type="sibTrans" cxnId="{19573876-00B2-5C4F-A3A3-757B1FE0ABBE}">
      <dgm:prSet/>
      <dgm:spPr/>
      <dgm:t>
        <a:bodyPr/>
        <a:lstStyle/>
        <a:p>
          <a:endParaRPr lang="en-US" sz="2300">
            <a:solidFill>
              <a:schemeClr val="tx1">
                <a:lumMod val="50000"/>
                <a:lumOff val="50000"/>
              </a:schemeClr>
            </a:solidFill>
            <a:latin typeface="Lato Regular"/>
            <a:cs typeface="Lato Regular"/>
          </a:endParaRPr>
        </a:p>
      </dgm:t>
    </dgm:pt>
    <dgm:pt modelId="{3E28A99C-CDCF-3740-8BF3-8C27A5E146A0}" type="pres">
      <dgm:prSet presAssocID="{4773FDCD-F2E3-B543-8756-F3EC7E24D202}" presName="theList" presStyleCnt="0">
        <dgm:presLayoutVars>
          <dgm:dir/>
          <dgm:animLvl val="lvl"/>
          <dgm:resizeHandles val="exact"/>
        </dgm:presLayoutVars>
      </dgm:prSet>
      <dgm:spPr/>
      <dgm:t>
        <a:bodyPr/>
        <a:lstStyle/>
        <a:p>
          <a:endParaRPr lang="en-US"/>
        </a:p>
      </dgm:t>
    </dgm:pt>
    <dgm:pt modelId="{2355919C-E359-5443-9663-39BA3C0DCE87}" type="pres">
      <dgm:prSet presAssocID="{40753C61-0562-534F-8B46-AEBE693E8E2E}" presName="compNode" presStyleCnt="0"/>
      <dgm:spPr/>
    </dgm:pt>
    <dgm:pt modelId="{2B257E00-C7B4-8845-803B-34DF9154E858}" type="pres">
      <dgm:prSet presAssocID="{40753C61-0562-534F-8B46-AEBE693E8E2E}" presName="noGeometry" presStyleCnt="0"/>
      <dgm:spPr/>
    </dgm:pt>
    <dgm:pt modelId="{5E6FC755-9153-8247-8A02-F89A857C01C5}" type="pres">
      <dgm:prSet presAssocID="{40753C61-0562-534F-8B46-AEBE693E8E2E}" presName="childTextVisible" presStyleLbl="bgAccFollowNode1" presStyleIdx="0" presStyleCnt="4">
        <dgm:presLayoutVars>
          <dgm:bulletEnabled val="1"/>
        </dgm:presLayoutVars>
      </dgm:prSet>
      <dgm:spPr/>
      <dgm:t>
        <a:bodyPr/>
        <a:lstStyle/>
        <a:p>
          <a:endParaRPr lang="en-US"/>
        </a:p>
      </dgm:t>
    </dgm:pt>
    <dgm:pt modelId="{5A13498A-1EA8-B749-9C21-1C0D370268FC}" type="pres">
      <dgm:prSet presAssocID="{40753C61-0562-534F-8B46-AEBE693E8E2E}" presName="childTextHidden" presStyleLbl="bgAccFollowNode1" presStyleIdx="0" presStyleCnt="4"/>
      <dgm:spPr/>
      <dgm:t>
        <a:bodyPr/>
        <a:lstStyle/>
        <a:p>
          <a:endParaRPr lang="en-US"/>
        </a:p>
      </dgm:t>
    </dgm:pt>
    <dgm:pt modelId="{DDEF8714-54D5-5C49-9699-CD9920B51D84}" type="pres">
      <dgm:prSet presAssocID="{40753C61-0562-534F-8B46-AEBE693E8E2E}" presName="parentText" presStyleLbl="node1" presStyleIdx="0" presStyleCnt="4">
        <dgm:presLayoutVars>
          <dgm:chMax val="1"/>
          <dgm:bulletEnabled val="1"/>
        </dgm:presLayoutVars>
      </dgm:prSet>
      <dgm:spPr/>
      <dgm:t>
        <a:bodyPr/>
        <a:lstStyle/>
        <a:p>
          <a:endParaRPr lang="en-US"/>
        </a:p>
      </dgm:t>
    </dgm:pt>
    <dgm:pt modelId="{CA12A9DC-8752-0047-A52C-80EC0292BAF7}" type="pres">
      <dgm:prSet presAssocID="{40753C61-0562-534F-8B46-AEBE693E8E2E}" presName="aSpace" presStyleCnt="0"/>
      <dgm:spPr/>
    </dgm:pt>
    <dgm:pt modelId="{C61A8F0D-4B76-794E-8A45-E4AE101D9D41}" type="pres">
      <dgm:prSet presAssocID="{54B682DF-C728-F841-A37A-46AC0C60F8B5}" presName="compNode" presStyleCnt="0"/>
      <dgm:spPr/>
    </dgm:pt>
    <dgm:pt modelId="{C59DBA4B-78FE-ED47-8E43-CF415A164DDC}" type="pres">
      <dgm:prSet presAssocID="{54B682DF-C728-F841-A37A-46AC0C60F8B5}" presName="noGeometry" presStyleCnt="0"/>
      <dgm:spPr/>
    </dgm:pt>
    <dgm:pt modelId="{981DF769-64E2-3943-AD42-34BB73F5913F}" type="pres">
      <dgm:prSet presAssocID="{54B682DF-C728-F841-A37A-46AC0C60F8B5}" presName="childTextVisible" presStyleLbl="bgAccFollowNode1" presStyleIdx="1" presStyleCnt="4">
        <dgm:presLayoutVars>
          <dgm:bulletEnabled val="1"/>
        </dgm:presLayoutVars>
      </dgm:prSet>
      <dgm:spPr/>
      <dgm:t>
        <a:bodyPr/>
        <a:lstStyle/>
        <a:p>
          <a:endParaRPr lang="en-US"/>
        </a:p>
      </dgm:t>
    </dgm:pt>
    <dgm:pt modelId="{30ED489D-977D-4D4D-8F9C-8F2FF5089E86}" type="pres">
      <dgm:prSet presAssocID="{54B682DF-C728-F841-A37A-46AC0C60F8B5}" presName="childTextHidden" presStyleLbl="bgAccFollowNode1" presStyleIdx="1" presStyleCnt="4"/>
      <dgm:spPr/>
      <dgm:t>
        <a:bodyPr/>
        <a:lstStyle/>
        <a:p>
          <a:endParaRPr lang="en-US"/>
        </a:p>
      </dgm:t>
    </dgm:pt>
    <dgm:pt modelId="{0ACB4A5E-4DDA-DB4D-9E96-9BD98BF53CBD}" type="pres">
      <dgm:prSet presAssocID="{54B682DF-C728-F841-A37A-46AC0C60F8B5}" presName="parentText" presStyleLbl="node1" presStyleIdx="1" presStyleCnt="4">
        <dgm:presLayoutVars>
          <dgm:chMax val="1"/>
          <dgm:bulletEnabled val="1"/>
        </dgm:presLayoutVars>
      </dgm:prSet>
      <dgm:spPr/>
      <dgm:t>
        <a:bodyPr/>
        <a:lstStyle/>
        <a:p>
          <a:endParaRPr lang="en-US"/>
        </a:p>
      </dgm:t>
    </dgm:pt>
    <dgm:pt modelId="{48DA424E-5515-414D-A820-C7002E7F6525}" type="pres">
      <dgm:prSet presAssocID="{54B682DF-C728-F841-A37A-46AC0C60F8B5}" presName="aSpace" presStyleCnt="0"/>
      <dgm:spPr/>
    </dgm:pt>
    <dgm:pt modelId="{F6616FD5-A118-F646-B1EF-759E28DA6D2F}" type="pres">
      <dgm:prSet presAssocID="{BF303DEF-81E5-C945-A0E8-8EFCB1EEEF44}" presName="compNode" presStyleCnt="0"/>
      <dgm:spPr/>
    </dgm:pt>
    <dgm:pt modelId="{17642866-C229-024E-96AC-C413D115A75F}" type="pres">
      <dgm:prSet presAssocID="{BF303DEF-81E5-C945-A0E8-8EFCB1EEEF44}" presName="noGeometry" presStyleCnt="0"/>
      <dgm:spPr/>
    </dgm:pt>
    <dgm:pt modelId="{FF79C277-9F5F-D247-BF3E-718478CD9770}" type="pres">
      <dgm:prSet presAssocID="{BF303DEF-81E5-C945-A0E8-8EFCB1EEEF44}" presName="childTextVisible" presStyleLbl="bgAccFollowNode1" presStyleIdx="2" presStyleCnt="4">
        <dgm:presLayoutVars>
          <dgm:bulletEnabled val="1"/>
        </dgm:presLayoutVars>
      </dgm:prSet>
      <dgm:spPr/>
      <dgm:t>
        <a:bodyPr/>
        <a:lstStyle/>
        <a:p>
          <a:endParaRPr lang="en-US"/>
        </a:p>
      </dgm:t>
    </dgm:pt>
    <dgm:pt modelId="{75706CE8-0243-F741-B60B-CD0DC6470346}" type="pres">
      <dgm:prSet presAssocID="{BF303DEF-81E5-C945-A0E8-8EFCB1EEEF44}" presName="childTextHidden" presStyleLbl="bgAccFollowNode1" presStyleIdx="2" presStyleCnt="4"/>
      <dgm:spPr/>
      <dgm:t>
        <a:bodyPr/>
        <a:lstStyle/>
        <a:p>
          <a:endParaRPr lang="en-US"/>
        </a:p>
      </dgm:t>
    </dgm:pt>
    <dgm:pt modelId="{7EC446CB-C33A-964F-83B2-8F780FC99CCB}" type="pres">
      <dgm:prSet presAssocID="{BF303DEF-81E5-C945-A0E8-8EFCB1EEEF44}" presName="parentText" presStyleLbl="node1" presStyleIdx="2" presStyleCnt="4">
        <dgm:presLayoutVars>
          <dgm:chMax val="1"/>
          <dgm:bulletEnabled val="1"/>
        </dgm:presLayoutVars>
      </dgm:prSet>
      <dgm:spPr/>
      <dgm:t>
        <a:bodyPr/>
        <a:lstStyle/>
        <a:p>
          <a:endParaRPr lang="en-US"/>
        </a:p>
      </dgm:t>
    </dgm:pt>
    <dgm:pt modelId="{1E20D69F-005C-9F44-8647-D7F7AD6AD1FA}" type="pres">
      <dgm:prSet presAssocID="{BF303DEF-81E5-C945-A0E8-8EFCB1EEEF44}" presName="aSpace" presStyleCnt="0"/>
      <dgm:spPr/>
    </dgm:pt>
    <dgm:pt modelId="{15EF3F01-4E18-6C4B-9AF5-335D65E5D972}" type="pres">
      <dgm:prSet presAssocID="{E828543E-4944-CA40-97E9-EF7230F352BE}" presName="compNode" presStyleCnt="0"/>
      <dgm:spPr/>
    </dgm:pt>
    <dgm:pt modelId="{841F215A-7493-3A4F-A41A-8F97071C1E54}" type="pres">
      <dgm:prSet presAssocID="{E828543E-4944-CA40-97E9-EF7230F352BE}" presName="noGeometry" presStyleCnt="0"/>
      <dgm:spPr/>
    </dgm:pt>
    <dgm:pt modelId="{B78A7BC2-EA64-B84A-BED4-43043A9C473C}" type="pres">
      <dgm:prSet presAssocID="{E828543E-4944-CA40-97E9-EF7230F352BE}" presName="childTextVisible" presStyleLbl="bgAccFollowNode1" presStyleIdx="3" presStyleCnt="4">
        <dgm:presLayoutVars>
          <dgm:bulletEnabled val="1"/>
        </dgm:presLayoutVars>
      </dgm:prSet>
      <dgm:spPr/>
    </dgm:pt>
    <dgm:pt modelId="{68DBBE1B-6BE0-2845-B7B0-8F2765A84CCF}" type="pres">
      <dgm:prSet presAssocID="{E828543E-4944-CA40-97E9-EF7230F352BE}" presName="childTextHidden" presStyleLbl="bgAccFollowNode1" presStyleIdx="3" presStyleCnt="4"/>
      <dgm:spPr/>
    </dgm:pt>
    <dgm:pt modelId="{A3D8578D-9DAF-A642-A64D-DAC7BB31BD92}" type="pres">
      <dgm:prSet presAssocID="{E828543E-4944-CA40-97E9-EF7230F352BE}" presName="parentText" presStyleLbl="node1" presStyleIdx="3" presStyleCnt="4">
        <dgm:presLayoutVars>
          <dgm:chMax val="1"/>
          <dgm:bulletEnabled val="1"/>
        </dgm:presLayoutVars>
      </dgm:prSet>
      <dgm:spPr/>
      <dgm:t>
        <a:bodyPr/>
        <a:lstStyle/>
        <a:p>
          <a:endParaRPr lang="en-US"/>
        </a:p>
      </dgm:t>
    </dgm:pt>
  </dgm:ptLst>
  <dgm:cxnLst>
    <dgm:cxn modelId="{19573876-00B2-5C4F-A3A3-757B1FE0ABBE}" srcId="{4773FDCD-F2E3-B543-8756-F3EC7E24D202}" destId="{E828543E-4944-CA40-97E9-EF7230F352BE}" srcOrd="3" destOrd="0" parTransId="{C910ECAF-429B-AA4A-A158-4B9F28D302B9}" sibTransId="{3E4F9AEB-0F3F-764D-AF15-C96A0A5F484F}"/>
    <dgm:cxn modelId="{E3BAB409-4FF6-3B44-9903-4C9D07483684}" type="presOf" srcId="{4773FDCD-F2E3-B543-8756-F3EC7E24D202}" destId="{3E28A99C-CDCF-3740-8BF3-8C27A5E146A0}" srcOrd="0" destOrd="0" presId="urn:microsoft.com/office/officeart/2005/8/layout/hProcess6"/>
    <dgm:cxn modelId="{E1312829-AFFA-9B46-90C4-115EBA81FB01}" srcId="{54B682DF-C728-F841-A37A-46AC0C60F8B5}" destId="{413ABF95-499D-034E-9CF7-58BE6E86513B}" srcOrd="1" destOrd="0" parTransId="{66174535-6A75-7749-A836-FFC7C9F2CBAD}" sibTransId="{307693D3-A763-1640-9146-ED64233D4D68}"/>
    <dgm:cxn modelId="{503B87B6-117A-EF46-9A4D-369F1D854CCD}" type="presOf" srcId="{40753C61-0562-534F-8B46-AEBE693E8E2E}" destId="{DDEF8714-54D5-5C49-9699-CD9920B51D84}" srcOrd="0" destOrd="0" presId="urn:microsoft.com/office/officeart/2005/8/layout/hProcess6"/>
    <dgm:cxn modelId="{1AF1F6BC-C2F4-BA43-A3F1-D0A904236658}" srcId="{40753C61-0562-534F-8B46-AEBE693E8E2E}" destId="{767D1C04-10BF-F644-8605-5804445148FC}" srcOrd="0" destOrd="0" parTransId="{45EC17B7-56A3-5E47-96F9-2D18501E8285}" sibTransId="{6362BEF9-4F02-3343-9FBE-D33663E16BF0}"/>
    <dgm:cxn modelId="{74A6B270-58EC-2247-98CA-8FC969EAF5C6}" srcId="{BF303DEF-81E5-C945-A0E8-8EFCB1EEEF44}" destId="{033E76F9-7BCF-9E47-8B4C-87D299BCA56F}" srcOrd="1" destOrd="0" parTransId="{FEBBA7DA-AA33-6D4C-93E6-A595111F0958}" sibTransId="{AAA65CD2-D805-AC48-ABC3-242F5A3069A7}"/>
    <dgm:cxn modelId="{876F7229-B8DC-6B4A-B664-6EBB97BC6413}" type="presOf" srcId="{033E76F9-7BCF-9E47-8B4C-87D299BCA56F}" destId="{FF79C277-9F5F-D247-BF3E-718478CD9770}" srcOrd="0" destOrd="1" presId="urn:microsoft.com/office/officeart/2005/8/layout/hProcess6"/>
    <dgm:cxn modelId="{42647CF9-DA57-F84C-914E-F7478E7B1EB9}" type="presOf" srcId="{767D1C04-10BF-F644-8605-5804445148FC}" destId="{5A13498A-1EA8-B749-9C21-1C0D370268FC}" srcOrd="1" destOrd="0" presId="urn:microsoft.com/office/officeart/2005/8/layout/hProcess6"/>
    <dgm:cxn modelId="{2662B3F6-5185-674C-8507-3B8EE03864AE}" srcId="{4773FDCD-F2E3-B543-8756-F3EC7E24D202}" destId="{40753C61-0562-534F-8B46-AEBE693E8E2E}" srcOrd="0" destOrd="0" parTransId="{C9167229-424D-5245-A802-AFFC54274A1E}" sibTransId="{0D5F59AE-F96E-004E-B0B1-F5957971DA9F}"/>
    <dgm:cxn modelId="{1C585132-21CA-5F40-8908-34578B7BC28F}" type="presOf" srcId="{54B682DF-C728-F841-A37A-46AC0C60F8B5}" destId="{0ACB4A5E-4DDA-DB4D-9E96-9BD98BF53CBD}" srcOrd="0" destOrd="0" presId="urn:microsoft.com/office/officeart/2005/8/layout/hProcess6"/>
    <dgm:cxn modelId="{FD8EC14D-32F9-834E-A0E9-984E72690E62}" type="presOf" srcId="{413ABF95-499D-034E-9CF7-58BE6E86513B}" destId="{30ED489D-977D-4D4D-8F9C-8F2FF5089E86}" srcOrd="1" destOrd="1" presId="urn:microsoft.com/office/officeart/2005/8/layout/hProcess6"/>
    <dgm:cxn modelId="{FEC7D6D2-07E7-3C4D-B728-3064755AEB4B}" type="presOf" srcId="{7EB32F71-7A12-2A4F-9749-F3D3DE29B03E}" destId="{FF79C277-9F5F-D247-BF3E-718478CD9770}" srcOrd="0" destOrd="0" presId="urn:microsoft.com/office/officeart/2005/8/layout/hProcess6"/>
    <dgm:cxn modelId="{D907EB22-527D-5C46-ADFC-3DAFC89F60F3}" type="presOf" srcId="{DFDE5FF8-4F4D-E94E-9DA8-98976C97C7FC}" destId="{5E6FC755-9153-8247-8A02-F89A857C01C5}" srcOrd="0" destOrd="1" presId="urn:microsoft.com/office/officeart/2005/8/layout/hProcess6"/>
    <dgm:cxn modelId="{D027D193-742B-CF4B-9B0C-C0D966ADA832}" srcId="{BF303DEF-81E5-C945-A0E8-8EFCB1EEEF44}" destId="{7EB32F71-7A12-2A4F-9749-F3D3DE29B03E}" srcOrd="0" destOrd="0" parTransId="{36708E08-0BCF-6746-8F16-6FBE1BAE0BE4}" sibTransId="{3320ABBE-B336-F543-BAB5-623563634985}"/>
    <dgm:cxn modelId="{12D31839-EBA3-4944-A7FD-CF0DF0CFB2D2}" type="presOf" srcId="{033E76F9-7BCF-9E47-8B4C-87D299BCA56F}" destId="{75706CE8-0243-F741-B60B-CD0DC6470346}" srcOrd="1" destOrd="1" presId="urn:microsoft.com/office/officeart/2005/8/layout/hProcess6"/>
    <dgm:cxn modelId="{D48569A6-D7D4-DC44-9239-45BF0A6DB7CD}" srcId="{4773FDCD-F2E3-B543-8756-F3EC7E24D202}" destId="{BF303DEF-81E5-C945-A0E8-8EFCB1EEEF44}" srcOrd="2" destOrd="0" parTransId="{A315CA57-CE66-7D45-8B95-67E2185070AA}" sibTransId="{FD99B24A-EB6C-694D-BB75-35E3BE9062E7}"/>
    <dgm:cxn modelId="{9F0969BE-50E6-4049-8EAF-DE2CABD2C88B}" type="presOf" srcId="{7EB32F71-7A12-2A4F-9749-F3D3DE29B03E}" destId="{75706CE8-0243-F741-B60B-CD0DC6470346}" srcOrd="1" destOrd="0" presId="urn:microsoft.com/office/officeart/2005/8/layout/hProcess6"/>
    <dgm:cxn modelId="{9678C5C4-A77D-074B-8FBD-EABF86CF28A6}" type="presOf" srcId="{DFDE5FF8-4F4D-E94E-9DA8-98976C97C7FC}" destId="{5A13498A-1EA8-B749-9C21-1C0D370268FC}" srcOrd="1" destOrd="1" presId="urn:microsoft.com/office/officeart/2005/8/layout/hProcess6"/>
    <dgm:cxn modelId="{FFAA4665-078D-2B4C-A21A-F9123CFFFE68}" type="presOf" srcId="{2AA1C336-AB36-AF4E-AB0F-11EDC7E118B4}" destId="{981DF769-64E2-3943-AD42-34BB73F5913F}" srcOrd="0" destOrd="0" presId="urn:microsoft.com/office/officeart/2005/8/layout/hProcess6"/>
    <dgm:cxn modelId="{1816970F-C98D-8D42-BB94-BE800ADBC02A}" type="presOf" srcId="{BF303DEF-81E5-C945-A0E8-8EFCB1EEEF44}" destId="{7EC446CB-C33A-964F-83B2-8F780FC99CCB}" srcOrd="0" destOrd="0" presId="urn:microsoft.com/office/officeart/2005/8/layout/hProcess6"/>
    <dgm:cxn modelId="{2E4EAE39-B575-3B49-B818-5A5027829522}" srcId="{54B682DF-C728-F841-A37A-46AC0C60F8B5}" destId="{2AA1C336-AB36-AF4E-AB0F-11EDC7E118B4}" srcOrd="0" destOrd="0" parTransId="{D556022B-A6B0-1B47-9C09-59D82F90E0AC}" sibTransId="{2D09DD7F-848C-0B40-B853-46DB0C742E42}"/>
    <dgm:cxn modelId="{03897EF6-4E6B-CA40-B6DE-E6D017E92F62}" type="presOf" srcId="{767D1C04-10BF-F644-8605-5804445148FC}" destId="{5E6FC755-9153-8247-8A02-F89A857C01C5}" srcOrd="0" destOrd="0" presId="urn:microsoft.com/office/officeart/2005/8/layout/hProcess6"/>
    <dgm:cxn modelId="{1CC8EB72-2A8D-2541-8181-4E3A1D554D4A}" type="presOf" srcId="{2AA1C336-AB36-AF4E-AB0F-11EDC7E118B4}" destId="{30ED489D-977D-4D4D-8F9C-8F2FF5089E86}" srcOrd="1" destOrd="0" presId="urn:microsoft.com/office/officeart/2005/8/layout/hProcess6"/>
    <dgm:cxn modelId="{10A0CCCA-6C0B-8E49-807E-61B9BBC8DC14}" type="presOf" srcId="{E828543E-4944-CA40-97E9-EF7230F352BE}" destId="{A3D8578D-9DAF-A642-A64D-DAC7BB31BD92}" srcOrd="0" destOrd="0" presId="urn:microsoft.com/office/officeart/2005/8/layout/hProcess6"/>
    <dgm:cxn modelId="{E60D1E56-F24F-AE4F-A1CF-0B3E6FF3CDE1}" srcId="{4773FDCD-F2E3-B543-8756-F3EC7E24D202}" destId="{54B682DF-C728-F841-A37A-46AC0C60F8B5}" srcOrd="1" destOrd="0" parTransId="{5622E29B-1331-0142-9A6E-E62F57A03C5F}" sibTransId="{B170C118-85D8-AE44-A01C-5EDF41B736B5}"/>
    <dgm:cxn modelId="{C0018AB0-F30B-464E-91BB-EFEE819B0DA7}" type="presOf" srcId="{413ABF95-499D-034E-9CF7-58BE6E86513B}" destId="{981DF769-64E2-3943-AD42-34BB73F5913F}" srcOrd="0" destOrd="1" presId="urn:microsoft.com/office/officeart/2005/8/layout/hProcess6"/>
    <dgm:cxn modelId="{5B616890-6C6F-704A-97D1-8E321CDDB564}" srcId="{40753C61-0562-534F-8B46-AEBE693E8E2E}" destId="{DFDE5FF8-4F4D-E94E-9DA8-98976C97C7FC}" srcOrd="1" destOrd="0" parTransId="{B55C4322-F164-6D49-8707-36EEF3BD0014}" sibTransId="{ED34076D-0F48-0341-8419-2F98D6EA94D2}"/>
    <dgm:cxn modelId="{8B8D8F44-F723-0C40-AA5A-639221DFDCA7}" type="presParOf" srcId="{3E28A99C-CDCF-3740-8BF3-8C27A5E146A0}" destId="{2355919C-E359-5443-9663-39BA3C0DCE87}" srcOrd="0" destOrd="0" presId="urn:microsoft.com/office/officeart/2005/8/layout/hProcess6"/>
    <dgm:cxn modelId="{1B576FB8-479F-5F4B-8086-DA9B8046BF4D}" type="presParOf" srcId="{2355919C-E359-5443-9663-39BA3C0DCE87}" destId="{2B257E00-C7B4-8845-803B-34DF9154E858}" srcOrd="0" destOrd="0" presId="urn:microsoft.com/office/officeart/2005/8/layout/hProcess6"/>
    <dgm:cxn modelId="{5C462BCA-952B-4F49-805A-28706864FC40}" type="presParOf" srcId="{2355919C-E359-5443-9663-39BA3C0DCE87}" destId="{5E6FC755-9153-8247-8A02-F89A857C01C5}" srcOrd="1" destOrd="0" presId="urn:microsoft.com/office/officeart/2005/8/layout/hProcess6"/>
    <dgm:cxn modelId="{E72AD0B8-C25E-5D4A-A46C-F98484BA84D1}" type="presParOf" srcId="{2355919C-E359-5443-9663-39BA3C0DCE87}" destId="{5A13498A-1EA8-B749-9C21-1C0D370268FC}" srcOrd="2" destOrd="0" presId="urn:microsoft.com/office/officeart/2005/8/layout/hProcess6"/>
    <dgm:cxn modelId="{E169AF77-29FB-6341-9DE9-C28635B9663E}" type="presParOf" srcId="{2355919C-E359-5443-9663-39BA3C0DCE87}" destId="{DDEF8714-54D5-5C49-9699-CD9920B51D84}" srcOrd="3" destOrd="0" presId="urn:microsoft.com/office/officeart/2005/8/layout/hProcess6"/>
    <dgm:cxn modelId="{E1BE44EB-E1AA-1A4A-A0AE-20DF46658E9E}" type="presParOf" srcId="{3E28A99C-CDCF-3740-8BF3-8C27A5E146A0}" destId="{CA12A9DC-8752-0047-A52C-80EC0292BAF7}" srcOrd="1" destOrd="0" presId="urn:microsoft.com/office/officeart/2005/8/layout/hProcess6"/>
    <dgm:cxn modelId="{29B14749-449D-DE46-BA87-79D4B451ECC8}" type="presParOf" srcId="{3E28A99C-CDCF-3740-8BF3-8C27A5E146A0}" destId="{C61A8F0D-4B76-794E-8A45-E4AE101D9D41}" srcOrd="2" destOrd="0" presId="urn:microsoft.com/office/officeart/2005/8/layout/hProcess6"/>
    <dgm:cxn modelId="{75A33FE1-D871-4B41-8F98-ABF13C8F25D7}" type="presParOf" srcId="{C61A8F0D-4B76-794E-8A45-E4AE101D9D41}" destId="{C59DBA4B-78FE-ED47-8E43-CF415A164DDC}" srcOrd="0" destOrd="0" presId="urn:microsoft.com/office/officeart/2005/8/layout/hProcess6"/>
    <dgm:cxn modelId="{009A250F-A898-F242-927F-5CA35F57F821}" type="presParOf" srcId="{C61A8F0D-4B76-794E-8A45-E4AE101D9D41}" destId="{981DF769-64E2-3943-AD42-34BB73F5913F}" srcOrd="1" destOrd="0" presId="urn:microsoft.com/office/officeart/2005/8/layout/hProcess6"/>
    <dgm:cxn modelId="{92FDE739-D5C4-804E-B965-2666BD0DCA16}" type="presParOf" srcId="{C61A8F0D-4B76-794E-8A45-E4AE101D9D41}" destId="{30ED489D-977D-4D4D-8F9C-8F2FF5089E86}" srcOrd="2" destOrd="0" presId="urn:microsoft.com/office/officeart/2005/8/layout/hProcess6"/>
    <dgm:cxn modelId="{C06D9346-00CD-3B42-9C74-FD0FCE96237D}" type="presParOf" srcId="{C61A8F0D-4B76-794E-8A45-E4AE101D9D41}" destId="{0ACB4A5E-4DDA-DB4D-9E96-9BD98BF53CBD}" srcOrd="3" destOrd="0" presId="urn:microsoft.com/office/officeart/2005/8/layout/hProcess6"/>
    <dgm:cxn modelId="{AC3D8EBB-EA9B-604D-B60F-37B62EDA8808}" type="presParOf" srcId="{3E28A99C-CDCF-3740-8BF3-8C27A5E146A0}" destId="{48DA424E-5515-414D-A820-C7002E7F6525}" srcOrd="3" destOrd="0" presId="urn:microsoft.com/office/officeart/2005/8/layout/hProcess6"/>
    <dgm:cxn modelId="{723B7E80-A3AC-A346-AB5A-C12063C15391}" type="presParOf" srcId="{3E28A99C-CDCF-3740-8BF3-8C27A5E146A0}" destId="{F6616FD5-A118-F646-B1EF-759E28DA6D2F}" srcOrd="4" destOrd="0" presId="urn:microsoft.com/office/officeart/2005/8/layout/hProcess6"/>
    <dgm:cxn modelId="{B4AA44A3-2AD8-CA44-AB25-08737F49903A}" type="presParOf" srcId="{F6616FD5-A118-F646-B1EF-759E28DA6D2F}" destId="{17642866-C229-024E-96AC-C413D115A75F}" srcOrd="0" destOrd="0" presId="urn:microsoft.com/office/officeart/2005/8/layout/hProcess6"/>
    <dgm:cxn modelId="{F526744E-A006-0941-95E8-F4BC00652BC7}" type="presParOf" srcId="{F6616FD5-A118-F646-B1EF-759E28DA6D2F}" destId="{FF79C277-9F5F-D247-BF3E-718478CD9770}" srcOrd="1" destOrd="0" presId="urn:microsoft.com/office/officeart/2005/8/layout/hProcess6"/>
    <dgm:cxn modelId="{A46AA124-3079-A044-B6BF-7FA2EF58A9D5}" type="presParOf" srcId="{F6616FD5-A118-F646-B1EF-759E28DA6D2F}" destId="{75706CE8-0243-F741-B60B-CD0DC6470346}" srcOrd="2" destOrd="0" presId="urn:microsoft.com/office/officeart/2005/8/layout/hProcess6"/>
    <dgm:cxn modelId="{69B119FA-0C0F-CE4F-85AE-4ED9DFB74FF8}" type="presParOf" srcId="{F6616FD5-A118-F646-B1EF-759E28DA6D2F}" destId="{7EC446CB-C33A-964F-83B2-8F780FC99CCB}" srcOrd="3" destOrd="0" presId="urn:microsoft.com/office/officeart/2005/8/layout/hProcess6"/>
    <dgm:cxn modelId="{4DCBCBEF-B5B6-6C42-971B-75BBF039146D}" type="presParOf" srcId="{3E28A99C-CDCF-3740-8BF3-8C27A5E146A0}" destId="{1E20D69F-005C-9F44-8647-D7F7AD6AD1FA}" srcOrd="5" destOrd="0" presId="urn:microsoft.com/office/officeart/2005/8/layout/hProcess6"/>
    <dgm:cxn modelId="{77B28336-C8F4-E84B-88C2-6B39A54C3A88}" type="presParOf" srcId="{3E28A99C-CDCF-3740-8BF3-8C27A5E146A0}" destId="{15EF3F01-4E18-6C4B-9AF5-335D65E5D972}" srcOrd="6" destOrd="0" presId="urn:microsoft.com/office/officeart/2005/8/layout/hProcess6"/>
    <dgm:cxn modelId="{AEC5D094-51C6-2E43-BF88-854E1551B0A1}" type="presParOf" srcId="{15EF3F01-4E18-6C4B-9AF5-335D65E5D972}" destId="{841F215A-7493-3A4F-A41A-8F97071C1E54}" srcOrd="0" destOrd="0" presId="urn:microsoft.com/office/officeart/2005/8/layout/hProcess6"/>
    <dgm:cxn modelId="{AF3E186D-491E-0041-8B74-3F42F3849089}" type="presParOf" srcId="{15EF3F01-4E18-6C4B-9AF5-335D65E5D972}" destId="{B78A7BC2-EA64-B84A-BED4-43043A9C473C}" srcOrd="1" destOrd="0" presId="urn:microsoft.com/office/officeart/2005/8/layout/hProcess6"/>
    <dgm:cxn modelId="{F1D0E6B7-B330-C24B-BBF2-62AEE0486B6C}" type="presParOf" srcId="{15EF3F01-4E18-6C4B-9AF5-335D65E5D972}" destId="{68DBBE1B-6BE0-2845-B7B0-8F2765A84CCF}" srcOrd="2" destOrd="0" presId="urn:microsoft.com/office/officeart/2005/8/layout/hProcess6"/>
    <dgm:cxn modelId="{644F33D0-9A8A-D144-8DFA-E1B36DAD62E2}" type="presParOf" srcId="{15EF3F01-4E18-6C4B-9AF5-335D65E5D972}" destId="{A3D8578D-9DAF-A642-A64D-DAC7BB31BD92}"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2E12D-5589-5641-8968-2C60F278AFCE}">
      <dsp:nvSpPr>
        <dsp:cNvPr id="0" name=""/>
        <dsp:cNvSpPr/>
      </dsp:nvSpPr>
      <dsp:spPr>
        <a:xfrm>
          <a:off x="4644721" y="481"/>
          <a:ext cx="2339394" cy="2339394"/>
        </a:xfrm>
        <a:prstGeom prst="ellipse">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latin typeface="Lato Light"/>
            <a:cs typeface="Lato Light"/>
          </a:endParaRPr>
        </a:p>
      </dsp:txBody>
      <dsp:txXfrm>
        <a:off x="4987317" y="343077"/>
        <a:ext cx="1654202" cy="1654202"/>
      </dsp:txXfrm>
    </dsp:sp>
    <dsp:sp modelId="{F09DF994-6F8E-5B4D-ABFB-382DF50DFC53}">
      <dsp:nvSpPr>
        <dsp:cNvPr id="0" name=""/>
        <dsp:cNvSpPr/>
      </dsp:nvSpPr>
      <dsp:spPr>
        <a:xfrm rot="2160000">
          <a:off x="6910559" y="1798286"/>
          <a:ext cx="623467" cy="789545"/>
        </a:xfrm>
        <a:prstGeom prst="rightArrow">
          <a:avLst>
            <a:gd name="adj1" fmla="val 60000"/>
            <a:gd name="adj2" fmla="val 5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Lato Light"/>
            <a:cs typeface="Lato Light"/>
          </a:endParaRPr>
        </a:p>
      </dsp:txBody>
      <dsp:txXfrm>
        <a:off x="6928420" y="1901225"/>
        <a:ext cx="436427" cy="473727"/>
      </dsp:txXfrm>
    </dsp:sp>
    <dsp:sp modelId="{C073FDA0-EACE-5A43-8600-63F382AFB715}">
      <dsp:nvSpPr>
        <dsp:cNvPr id="0" name=""/>
        <dsp:cNvSpPr/>
      </dsp:nvSpPr>
      <dsp:spPr>
        <a:xfrm>
          <a:off x="7489021" y="2066986"/>
          <a:ext cx="2339394" cy="2339394"/>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latin typeface="Lato Light"/>
            <a:cs typeface="Lato Light"/>
          </a:endParaRPr>
        </a:p>
      </dsp:txBody>
      <dsp:txXfrm>
        <a:off x="7831617" y="2409582"/>
        <a:ext cx="1654202" cy="1654202"/>
      </dsp:txXfrm>
    </dsp:sp>
    <dsp:sp modelId="{3E5E38E4-677B-CA49-89FB-FF552B3AAFD5}">
      <dsp:nvSpPr>
        <dsp:cNvPr id="0" name=""/>
        <dsp:cNvSpPr/>
      </dsp:nvSpPr>
      <dsp:spPr>
        <a:xfrm rot="6480000">
          <a:off x="7809224" y="4496967"/>
          <a:ext cx="623467" cy="789545"/>
        </a:xfrm>
        <a:prstGeom prst="rightArrow">
          <a:avLst>
            <a:gd name="adj1" fmla="val 60000"/>
            <a:gd name="adj2" fmla="val 5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Lato Light"/>
            <a:cs typeface="Lato Light"/>
          </a:endParaRPr>
        </a:p>
      </dsp:txBody>
      <dsp:txXfrm rot="10800000">
        <a:off x="7931643" y="4565933"/>
        <a:ext cx="436427" cy="473727"/>
      </dsp:txXfrm>
    </dsp:sp>
    <dsp:sp modelId="{4CEA2B4A-09EF-7A4C-912C-329F81962BD6}">
      <dsp:nvSpPr>
        <dsp:cNvPr id="0" name=""/>
        <dsp:cNvSpPr/>
      </dsp:nvSpPr>
      <dsp:spPr>
        <a:xfrm>
          <a:off x="6402595" y="5410661"/>
          <a:ext cx="2339394" cy="2339394"/>
        </a:xfrm>
        <a:prstGeom prst="ellipse">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latin typeface="Lato Light"/>
            <a:cs typeface="Lato Light"/>
          </a:endParaRPr>
        </a:p>
      </dsp:txBody>
      <dsp:txXfrm>
        <a:off x="6745191" y="5753257"/>
        <a:ext cx="1654202" cy="1654202"/>
      </dsp:txXfrm>
    </dsp:sp>
    <dsp:sp modelId="{ACF88890-915B-0644-952D-813A63D379C7}">
      <dsp:nvSpPr>
        <dsp:cNvPr id="0" name=""/>
        <dsp:cNvSpPr/>
      </dsp:nvSpPr>
      <dsp:spPr>
        <a:xfrm rot="10800000">
          <a:off x="5520330" y="6185586"/>
          <a:ext cx="623467" cy="789545"/>
        </a:xfrm>
        <a:prstGeom prst="rightArrow">
          <a:avLst>
            <a:gd name="adj1" fmla="val 60000"/>
            <a:gd name="adj2" fmla="val 5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Lato Light"/>
            <a:cs typeface="Lato Light"/>
          </a:endParaRPr>
        </a:p>
      </dsp:txBody>
      <dsp:txXfrm rot="10800000">
        <a:off x="5707370" y="6343495"/>
        <a:ext cx="436427" cy="473727"/>
      </dsp:txXfrm>
    </dsp:sp>
    <dsp:sp modelId="{1F3AC3B1-5A94-044F-A1AF-2678FFB5C50D}">
      <dsp:nvSpPr>
        <dsp:cNvPr id="0" name=""/>
        <dsp:cNvSpPr/>
      </dsp:nvSpPr>
      <dsp:spPr>
        <a:xfrm>
          <a:off x="2886846" y="5410661"/>
          <a:ext cx="2339394" cy="2339394"/>
        </a:xfrm>
        <a:prstGeom prst="ellipse">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latin typeface="Lato Light"/>
            <a:cs typeface="Lato Light"/>
          </a:endParaRPr>
        </a:p>
      </dsp:txBody>
      <dsp:txXfrm>
        <a:off x="3229442" y="5753257"/>
        <a:ext cx="1654202" cy="1654202"/>
      </dsp:txXfrm>
    </dsp:sp>
    <dsp:sp modelId="{7566C940-A6EB-684C-BCC5-F13CD753AEF9}">
      <dsp:nvSpPr>
        <dsp:cNvPr id="0" name=""/>
        <dsp:cNvSpPr/>
      </dsp:nvSpPr>
      <dsp:spPr>
        <a:xfrm rot="15120000">
          <a:off x="3207050" y="4530530"/>
          <a:ext cx="623467" cy="789545"/>
        </a:xfrm>
        <a:prstGeom prst="rightArrow">
          <a:avLst>
            <a:gd name="adj1" fmla="val 60000"/>
            <a:gd name="adj2" fmla="val 5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Lato Light"/>
            <a:cs typeface="Lato Light"/>
          </a:endParaRPr>
        </a:p>
      </dsp:txBody>
      <dsp:txXfrm rot="10800000">
        <a:off x="3329469" y="4777382"/>
        <a:ext cx="436427" cy="473727"/>
      </dsp:txXfrm>
    </dsp:sp>
    <dsp:sp modelId="{1F592C04-4A00-AA4A-9E95-2165FE63E037}">
      <dsp:nvSpPr>
        <dsp:cNvPr id="0" name=""/>
        <dsp:cNvSpPr/>
      </dsp:nvSpPr>
      <dsp:spPr>
        <a:xfrm>
          <a:off x="1800420" y="2066986"/>
          <a:ext cx="2339394" cy="2339394"/>
        </a:xfrm>
        <a:prstGeom prst="ellipse">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latin typeface="Lato Light"/>
            <a:cs typeface="Lato Light"/>
          </a:endParaRPr>
        </a:p>
      </dsp:txBody>
      <dsp:txXfrm>
        <a:off x="2143016" y="2409582"/>
        <a:ext cx="1654202" cy="1654202"/>
      </dsp:txXfrm>
    </dsp:sp>
    <dsp:sp modelId="{CFACF15A-095A-AE49-B1EE-B238D7D3DC47}">
      <dsp:nvSpPr>
        <dsp:cNvPr id="0" name=""/>
        <dsp:cNvSpPr/>
      </dsp:nvSpPr>
      <dsp:spPr>
        <a:xfrm rot="19440000">
          <a:off x="4066259" y="1819029"/>
          <a:ext cx="623467" cy="789545"/>
        </a:xfrm>
        <a:prstGeom prst="rightArrow">
          <a:avLst>
            <a:gd name="adj1" fmla="val 60000"/>
            <a:gd name="adj2" fmla="val 5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Lato Light"/>
            <a:cs typeface="Lato Light"/>
          </a:endParaRPr>
        </a:p>
      </dsp:txBody>
      <dsp:txXfrm>
        <a:off x="4084120" y="2031908"/>
        <a:ext cx="436427" cy="473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FC755-9153-8247-8A02-F89A857C01C5}">
      <dsp:nvSpPr>
        <dsp:cNvPr id="0" name=""/>
        <dsp:cNvSpPr/>
      </dsp:nvSpPr>
      <dsp:spPr>
        <a:xfrm>
          <a:off x="1042420" y="832516"/>
          <a:ext cx="4126782" cy="360732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20" tIns="14605" rIns="29210" bIns="14605" numCol="1" spcCol="1270" anchor="ctr" anchorCtr="0">
          <a:noAutofit/>
        </a:bodyPr>
        <a:lstStyle/>
        <a:p>
          <a:pPr marL="228600" lvl="1" indent="-228600" algn="l" defTabSz="1022350">
            <a:lnSpc>
              <a:spcPct val="90000"/>
            </a:lnSpc>
            <a:spcBef>
              <a:spcPct val="0"/>
            </a:spcBef>
            <a:spcAft>
              <a:spcPct val="15000"/>
            </a:spcAft>
            <a:buChar char="••"/>
          </a:pPr>
          <a:endParaRPr lang="en-US" sz="2300" kern="1200" dirty="0">
            <a:solidFill>
              <a:schemeClr val="tx1">
                <a:lumMod val="50000"/>
                <a:lumOff val="50000"/>
              </a:schemeClr>
            </a:solidFill>
            <a:latin typeface="Lato Regular"/>
            <a:cs typeface="Lato Regular"/>
          </a:endParaRPr>
        </a:p>
        <a:p>
          <a:pPr marL="228600" lvl="1" indent="-228600" algn="l" defTabSz="1022350">
            <a:lnSpc>
              <a:spcPct val="90000"/>
            </a:lnSpc>
            <a:spcBef>
              <a:spcPct val="0"/>
            </a:spcBef>
            <a:spcAft>
              <a:spcPct val="15000"/>
            </a:spcAft>
            <a:buChar char="••"/>
          </a:pPr>
          <a:endParaRPr lang="en-US" sz="2300" kern="1200" dirty="0">
            <a:solidFill>
              <a:schemeClr val="tx1">
                <a:lumMod val="50000"/>
                <a:lumOff val="50000"/>
              </a:schemeClr>
            </a:solidFill>
            <a:latin typeface="Lato Regular"/>
            <a:cs typeface="Lato Regular"/>
          </a:endParaRPr>
        </a:p>
      </dsp:txBody>
      <dsp:txXfrm>
        <a:off x="2074116" y="1373615"/>
        <a:ext cx="2011806" cy="2525129"/>
      </dsp:txXfrm>
    </dsp:sp>
    <dsp:sp modelId="{DDEF8714-54D5-5C49-9699-CD9920B51D84}">
      <dsp:nvSpPr>
        <dsp:cNvPr id="0" name=""/>
        <dsp:cNvSpPr/>
      </dsp:nvSpPr>
      <dsp:spPr>
        <a:xfrm>
          <a:off x="10725" y="1604484"/>
          <a:ext cx="2063391" cy="206339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solidFill>
              <a:schemeClr val="tx1">
                <a:lumMod val="50000"/>
                <a:lumOff val="50000"/>
              </a:schemeClr>
            </a:solidFill>
            <a:latin typeface="Lato Regular"/>
            <a:cs typeface="Lato Regular"/>
          </a:endParaRPr>
        </a:p>
      </dsp:txBody>
      <dsp:txXfrm>
        <a:off x="312902" y="1906661"/>
        <a:ext cx="1459037" cy="1459037"/>
      </dsp:txXfrm>
    </dsp:sp>
    <dsp:sp modelId="{981DF769-64E2-3943-AD42-34BB73F5913F}">
      <dsp:nvSpPr>
        <dsp:cNvPr id="0" name=""/>
        <dsp:cNvSpPr/>
      </dsp:nvSpPr>
      <dsp:spPr>
        <a:xfrm>
          <a:off x="6458822" y="832516"/>
          <a:ext cx="4126782" cy="360732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20" tIns="14605" rIns="29210" bIns="14605" numCol="1" spcCol="1270" anchor="ctr" anchorCtr="0">
          <a:noAutofit/>
        </a:bodyPr>
        <a:lstStyle/>
        <a:p>
          <a:pPr marL="228600" lvl="1" indent="-228600" algn="l" defTabSz="1022350">
            <a:lnSpc>
              <a:spcPct val="90000"/>
            </a:lnSpc>
            <a:spcBef>
              <a:spcPct val="0"/>
            </a:spcBef>
            <a:spcAft>
              <a:spcPct val="15000"/>
            </a:spcAft>
            <a:buChar char="••"/>
          </a:pPr>
          <a:endParaRPr lang="en-US" sz="2300" kern="1200">
            <a:solidFill>
              <a:schemeClr val="tx1">
                <a:lumMod val="50000"/>
                <a:lumOff val="50000"/>
              </a:schemeClr>
            </a:solidFill>
            <a:latin typeface="Lato Regular"/>
            <a:cs typeface="Lato Regular"/>
          </a:endParaRPr>
        </a:p>
        <a:p>
          <a:pPr marL="228600" lvl="1" indent="-228600" algn="l" defTabSz="1022350">
            <a:lnSpc>
              <a:spcPct val="90000"/>
            </a:lnSpc>
            <a:spcBef>
              <a:spcPct val="0"/>
            </a:spcBef>
            <a:spcAft>
              <a:spcPct val="15000"/>
            </a:spcAft>
            <a:buChar char="••"/>
          </a:pPr>
          <a:endParaRPr lang="en-US" sz="2300" kern="1200">
            <a:solidFill>
              <a:schemeClr val="tx1">
                <a:lumMod val="50000"/>
                <a:lumOff val="50000"/>
              </a:schemeClr>
            </a:solidFill>
            <a:latin typeface="Lato Regular"/>
            <a:cs typeface="Lato Regular"/>
          </a:endParaRPr>
        </a:p>
      </dsp:txBody>
      <dsp:txXfrm>
        <a:off x="7490518" y="1373615"/>
        <a:ext cx="2011806" cy="2525129"/>
      </dsp:txXfrm>
    </dsp:sp>
    <dsp:sp modelId="{0ACB4A5E-4DDA-DB4D-9E96-9BD98BF53CBD}">
      <dsp:nvSpPr>
        <dsp:cNvPr id="0" name=""/>
        <dsp:cNvSpPr/>
      </dsp:nvSpPr>
      <dsp:spPr>
        <a:xfrm>
          <a:off x="5427127" y="1604484"/>
          <a:ext cx="2063391" cy="206339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a:solidFill>
              <a:schemeClr val="tx1">
                <a:lumMod val="50000"/>
                <a:lumOff val="50000"/>
              </a:schemeClr>
            </a:solidFill>
            <a:latin typeface="Lato Regular"/>
            <a:cs typeface="Lato Regular"/>
          </a:endParaRPr>
        </a:p>
      </dsp:txBody>
      <dsp:txXfrm>
        <a:off x="5729304" y="1906661"/>
        <a:ext cx="1459037" cy="1459037"/>
      </dsp:txXfrm>
    </dsp:sp>
    <dsp:sp modelId="{FF79C277-9F5F-D247-BF3E-718478CD9770}">
      <dsp:nvSpPr>
        <dsp:cNvPr id="0" name=""/>
        <dsp:cNvSpPr/>
      </dsp:nvSpPr>
      <dsp:spPr>
        <a:xfrm>
          <a:off x="11875225" y="832516"/>
          <a:ext cx="4126782" cy="360732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20" tIns="14605" rIns="29210" bIns="14605" numCol="1" spcCol="1270" anchor="ctr" anchorCtr="0">
          <a:noAutofit/>
        </a:bodyPr>
        <a:lstStyle/>
        <a:p>
          <a:pPr marL="228600" lvl="1" indent="-228600" algn="l" defTabSz="1022350">
            <a:lnSpc>
              <a:spcPct val="90000"/>
            </a:lnSpc>
            <a:spcBef>
              <a:spcPct val="0"/>
            </a:spcBef>
            <a:spcAft>
              <a:spcPct val="15000"/>
            </a:spcAft>
            <a:buChar char="••"/>
          </a:pPr>
          <a:endParaRPr lang="en-US" sz="2300" kern="1200">
            <a:solidFill>
              <a:schemeClr val="tx1">
                <a:lumMod val="50000"/>
                <a:lumOff val="50000"/>
              </a:schemeClr>
            </a:solidFill>
            <a:latin typeface="Lato Regular"/>
            <a:cs typeface="Lato Regular"/>
          </a:endParaRPr>
        </a:p>
        <a:p>
          <a:pPr marL="228600" lvl="1" indent="-228600" algn="l" defTabSz="1022350">
            <a:lnSpc>
              <a:spcPct val="90000"/>
            </a:lnSpc>
            <a:spcBef>
              <a:spcPct val="0"/>
            </a:spcBef>
            <a:spcAft>
              <a:spcPct val="15000"/>
            </a:spcAft>
            <a:buChar char="••"/>
          </a:pPr>
          <a:endParaRPr lang="en-US" sz="2300" kern="1200">
            <a:solidFill>
              <a:schemeClr val="tx1">
                <a:lumMod val="50000"/>
                <a:lumOff val="50000"/>
              </a:schemeClr>
            </a:solidFill>
            <a:latin typeface="Lato Regular"/>
            <a:cs typeface="Lato Regular"/>
          </a:endParaRPr>
        </a:p>
      </dsp:txBody>
      <dsp:txXfrm>
        <a:off x="12906920" y="1373615"/>
        <a:ext cx="2011806" cy="2525129"/>
      </dsp:txXfrm>
    </dsp:sp>
    <dsp:sp modelId="{7EC446CB-C33A-964F-83B2-8F780FC99CCB}">
      <dsp:nvSpPr>
        <dsp:cNvPr id="0" name=""/>
        <dsp:cNvSpPr/>
      </dsp:nvSpPr>
      <dsp:spPr>
        <a:xfrm>
          <a:off x="10843529" y="1604484"/>
          <a:ext cx="2063391" cy="206339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a:solidFill>
              <a:schemeClr val="tx1">
                <a:lumMod val="50000"/>
                <a:lumOff val="50000"/>
              </a:schemeClr>
            </a:solidFill>
            <a:latin typeface="Lato Regular"/>
            <a:cs typeface="Lato Regular"/>
          </a:endParaRPr>
        </a:p>
      </dsp:txBody>
      <dsp:txXfrm>
        <a:off x="11145706" y="1906661"/>
        <a:ext cx="1459037" cy="1459037"/>
      </dsp:txXfrm>
    </dsp:sp>
    <dsp:sp modelId="{B78A7BC2-EA64-B84A-BED4-43043A9C473C}">
      <dsp:nvSpPr>
        <dsp:cNvPr id="0" name=""/>
        <dsp:cNvSpPr/>
      </dsp:nvSpPr>
      <dsp:spPr>
        <a:xfrm>
          <a:off x="17291627" y="832516"/>
          <a:ext cx="4126782" cy="360732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3D8578D-9DAF-A642-A64D-DAC7BB31BD92}">
      <dsp:nvSpPr>
        <dsp:cNvPr id="0" name=""/>
        <dsp:cNvSpPr/>
      </dsp:nvSpPr>
      <dsp:spPr>
        <a:xfrm>
          <a:off x="16259931" y="1604484"/>
          <a:ext cx="2063391" cy="206339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solidFill>
              <a:schemeClr val="tx1">
                <a:lumMod val="50000"/>
                <a:lumOff val="50000"/>
              </a:schemeClr>
            </a:solidFill>
            <a:latin typeface="Lato Regular"/>
            <a:cs typeface="Lato Regular"/>
          </a:endParaRPr>
        </a:p>
      </dsp:txBody>
      <dsp:txXfrm>
        <a:off x="16562108" y="1906661"/>
        <a:ext cx="1459037" cy="145903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8AD1F4-EB9B-8D4C-8330-A7FD24F71DA8}" type="datetimeFigureOut">
              <a:rPr lang="en-US" smtClean="0"/>
              <a:t>4/14/2021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3FAAED-601C-2E42-A5D2-7D875446EB6B}" type="slidenum">
              <a:rPr lang="en-US" smtClean="0"/>
              <a:t>‹#›</a:t>
            </a:fld>
            <a:endParaRPr lang="en-US" dirty="0"/>
          </a:p>
        </p:txBody>
      </p:sp>
    </p:spTree>
    <p:extLst>
      <p:ext uri="{BB962C8B-B14F-4D97-AF65-F5344CB8AC3E}">
        <p14:creationId xmlns:p14="http://schemas.microsoft.com/office/powerpoint/2010/main" val="988786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5DB0-7631-C740-8B9A-54252701A623}" type="datetimeFigureOut">
              <a:rPr lang="en-US" smtClean="0"/>
              <a:t>4/14/2021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955A8-62FB-E247-BFB6-6D96B50CB5D7}" type="slidenum">
              <a:rPr lang="en-US" smtClean="0"/>
              <a:t>‹#›</a:t>
            </a:fld>
            <a:endParaRPr lang="en-US" dirty="0"/>
          </a:p>
        </p:txBody>
      </p:sp>
    </p:spTree>
    <p:extLst>
      <p:ext uri="{BB962C8B-B14F-4D97-AF65-F5344CB8AC3E}">
        <p14:creationId xmlns:p14="http://schemas.microsoft.com/office/powerpoint/2010/main" val="632040959"/>
      </p:ext>
    </p:extLst>
  </p:cSld>
  <p:clrMap bg1="lt1" tx1="dk1" bg2="lt2" tx2="dk2" accent1="accent1" accent2="accent2" accent3="accent3" accent4="accent4" accent5="accent5" accent6="accent6" hlink="hlink" folHlink="folHlink"/>
  <p:hf hdr="0" ftr="0" dt="0"/>
  <p:notesStyle>
    <a:lvl1pPr marL="0" algn="l" defTabSz="1038822" rtl="0" eaLnBrk="1" latinLnBrk="0" hangingPunct="1">
      <a:defRPr sz="2800" kern="1200">
        <a:solidFill>
          <a:schemeClr val="tx1"/>
        </a:solidFill>
        <a:latin typeface="+mn-lt"/>
        <a:ea typeface="+mn-ea"/>
        <a:cs typeface="+mn-cs"/>
      </a:defRPr>
    </a:lvl1pPr>
    <a:lvl2pPr marL="1038822" algn="l" defTabSz="1038822" rtl="0" eaLnBrk="1" latinLnBrk="0" hangingPunct="1">
      <a:defRPr sz="2800" kern="1200">
        <a:solidFill>
          <a:schemeClr val="tx1"/>
        </a:solidFill>
        <a:latin typeface="+mn-lt"/>
        <a:ea typeface="+mn-ea"/>
        <a:cs typeface="+mn-cs"/>
      </a:defRPr>
    </a:lvl2pPr>
    <a:lvl3pPr marL="2077642" algn="l" defTabSz="1038822" rtl="0" eaLnBrk="1" latinLnBrk="0" hangingPunct="1">
      <a:defRPr sz="2800" kern="1200">
        <a:solidFill>
          <a:schemeClr val="tx1"/>
        </a:solidFill>
        <a:latin typeface="+mn-lt"/>
        <a:ea typeface="+mn-ea"/>
        <a:cs typeface="+mn-cs"/>
      </a:defRPr>
    </a:lvl3pPr>
    <a:lvl4pPr marL="3116464" algn="l" defTabSz="1038822" rtl="0" eaLnBrk="1" latinLnBrk="0" hangingPunct="1">
      <a:defRPr sz="2800" kern="1200">
        <a:solidFill>
          <a:schemeClr val="tx1"/>
        </a:solidFill>
        <a:latin typeface="+mn-lt"/>
        <a:ea typeface="+mn-ea"/>
        <a:cs typeface="+mn-cs"/>
      </a:defRPr>
    </a:lvl4pPr>
    <a:lvl5pPr marL="4155282" algn="l" defTabSz="1038822" rtl="0" eaLnBrk="1" latinLnBrk="0" hangingPunct="1">
      <a:defRPr sz="2800" kern="1200">
        <a:solidFill>
          <a:schemeClr val="tx1"/>
        </a:solidFill>
        <a:latin typeface="+mn-lt"/>
        <a:ea typeface="+mn-ea"/>
        <a:cs typeface="+mn-cs"/>
      </a:defRPr>
    </a:lvl5pPr>
    <a:lvl6pPr marL="5194102" algn="l" defTabSz="1038822" rtl="0" eaLnBrk="1" latinLnBrk="0" hangingPunct="1">
      <a:defRPr sz="2800" kern="1200">
        <a:solidFill>
          <a:schemeClr val="tx1"/>
        </a:solidFill>
        <a:latin typeface="+mn-lt"/>
        <a:ea typeface="+mn-ea"/>
        <a:cs typeface="+mn-cs"/>
      </a:defRPr>
    </a:lvl6pPr>
    <a:lvl7pPr marL="6232922" algn="l" defTabSz="1038822" rtl="0" eaLnBrk="1" latinLnBrk="0" hangingPunct="1">
      <a:defRPr sz="2800" kern="1200">
        <a:solidFill>
          <a:schemeClr val="tx1"/>
        </a:solidFill>
        <a:latin typeface="+mn-lt"/>
        <a:ea typeface="+mn-ea"/>
        <a:cs typeface="+mn-cs"/>
      </a:defRPr>
    </a:lvl7pPr>
    <a:lvl8pPr marL="7271744" algn="l" defTabSz="1038822" rtl="0" eaLnBrk="1" latinLnBrk="0" hangingPunct="1">
      <a:defRPr sz="2800" kern="1200">
        <a:solidFill>
          <a:schemeClr val="tx1"/>
        </a:solidFill>
        <a:latin typeface="+mn-lt"/>
        <a:ea typeface="+mn-ea"/>
        <a:cs typeface="+mn-cs"/>
      </a:defRPr>
    </a:lvl8pPr>
    <a:lvl9pPr marL="8310564" algn="l" defTabSz="1038822" rtl="0" eaLnBrk="1" latinLnBrk="0" hangingPunct="1">
      <a:defRPr sz="2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35628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6041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61318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and foremost selecting the Patrol Advisor is critical to the program’s implementation and success. </a:t>
            </a:r>
            <a:endParaRPr lang="en-US" dirty="0"/>
          </a:p>
        </p:txBody>
      </p:sp>
      <p:sp>
        <p:nvSpPr>
          <p:cNvPr id="4" name="Slide Number Placeholder 3"/>
          <p:cNvSpPr>
            <a:spLocks noGrp="1"/>
          </p:cNvSpPr>
          <p:nvPr>
            <p:ph type="sldNum" sz="quarter" idx="10"/>
          </p:nvPr>
        </p:nvSpPr>
        <p:spPr/>
        <p:txBody>
          <a:bodyPr/>
          <a:lstStyle/>
          <a:p>
            <a:fld id="{A86955A8-62FB-E247-BFB6-6D96B50CB5D7}" type="slidenum">
              <a:rPr lang="en-US" smtClean="0"/>
              <a:t>6</a:t>
            </a:fld>
            <a:endParaRPr lang="en-US" dirty="0"/>
          </a:p>
        </p:txBody>
      </p:sp>
    </p:spTree>
    <p:extLst>
      <p:ext uri="{BB962C8B-B14F-4D97-AF65-F5344CB8AC3E}">
        <p14:creationId xmlns:p14="http://schemas.microsoft.com/office/powerpoint/2010/main" val="92243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955A8-62FB-E247-BFB6-6D96B50CB5D7}" type="slidenum">
              <a:rPr lang="en-US" smtClean="0"/>
              <a:t>8</a:t>
            </a:fld>
            <a:endParaRPr lang="en-US" dirty="0"/>
          </a:p>
        </p:txBody>
      </p:sp>
    </p:spTree>
    <p:extLst>
      <p:ext uri="{BB962C8B-B14F-4D97-AF65-F5344CB8AC3E}">
        <p14:creationId xmlns:p14="http://schemas.microsoft.com/office/powerpoint/2010/main" val="345975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click animation occurs</a:t>
            </a:r>
          </a:p>
          <a:p>
            <a:endParaRPr lang="en-US" dirty="0"/>
          </a:p>
        </p:txBody>
      </p:sp>
      <p:sp>
        <p:nvSpPr>
          <p:cNvPr id="4" name="Slide Number Placeholder 3"/>
          <p:cNvSpPr>
            <a:spLocks noGrp="1"/>
          </p:cNvSpPr>
          <p:nvPr>
            <p:ph type="sldNum" sz="quarter" idx="10"/>
          </p:nvPr>
        </p:nvSpPr>
        <p:spPr/>
        <p:txBody>
          <a:bodyPr/>
          <a:lstStyle/>
          <a:p>
            <a:fld id="{A86955A8-62FB-E247-BFB6-6D96B50CB5D7}" type="slidenum">
              <a:rPr lang="en-US" smtClean="0"/>
              <a:t>11</a:t>
            </a:fld>
            <a:endParaRPr lang="en-US" dirty="0"/>
          </a:p>
        </p:txBody>
      </p:sp>
    </p:spTree>
    <p:extLst>
      <p:ext uri="{BB962C8B-B14F-4D97-AF65-F5344CB8AC3E}">
        <p14:creationId xmlns:p14="http://schemas.microsoft.com/office/powerpoint/2010/main" val="228771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88979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955A8-62FB-E247-BFB6-6D96B50CB5D7}" type="slidenum">
              <a:rPr lang="en-US" smtClean="0"/>
              <a:t>15</a:t>
            </a:fld>
            <a:endParaRPr lang="en-US" dirty="0"/>
          </a:p>
        </p:txBody>
      </p:sp>
    </p:spTree>
    <p:extLst>
      <p:ext uri="{BB962C8B-B14F-4D97-AF65-F5344CB8AC3E}">
        <p14:creationId xmlns:p14="http://schemas.microsoft.com/office/powerpoint/2010/main" val="247930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06998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955A8-62FB-E247-BFB6-6D96B50CB5D7}" type="slidenum">
              <a:rPr lang="en-US" smtClean="0"/>
              <a:t>21</a:t>
            </a:fld>
            <a:endParaRPr lang="en-US" dirty="0"/>
          </a:p>
        </p:txBody>
      </p:sp>
    </p:spTree>
    <p:extLst>
      <p:ext uri="{BB962C8B-B14F-4D97-AF65-F5344CB8AC3E}">
        <p14:creationId xmlns:p14="http://schemas.microsoft.com/office/powerpoint/2010/main" val="255303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5818116" y="5850684"/>
            <a:ext cx="12792619" cy="863560"/>
          </a:xfrm>
          <a:prstGeom prst="rect">
            <a:avLst/>
          </a:prstGeom>
        </p:spPr>
        <p:txBody>
          <a:bodyPr vert="horz" lIns="0" tIns="103884" rIns="0" bIns="103884" anchor="ctr"/>
          <a:lstStyle>
            <a:lvl1pPr marL="0" indent="0" algn="ctr">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5818116" y="6940725"/>
            <a:ext cx="12792619" cy="456902"/>
          </a:xfrm>
          <a:prstGeom prst="rect">
            <a:avLst/>
          </a:prstGeom>
        </p:spPr>
        <p:txBody>
          <a:bodyPr vert="horz" lIns="0" tIns="103884" rIns="0" bIns="103884" anchor="ctr"/>
          <a:lstStyle>
            <a:lvl1pPr marL="0" indent="0" algn="ctr">
              <a:lnSpc>
                <a:spcPct val="100000"/>
              </a:lnSpc>
              <a:spcBef>
                <a:spcPts val="0"/>
              </a:spcBef>
              <a:spcAft>
                <a:spcPts val="0"/>
              </a:spcAft>
              <a:buNone/>
              <a:defRPr sz="3500" b="0">
                <a:solidFill>
                  <a:schemeClr val="accent2">
                    <a:lumMod val="40000"/>
                    <a:lumOff val="6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5818116" y="7636253"/>
            <a:ext cx="12792619" cy="1261518"/>
          </a:xfrm>
          <a:prstGeom prst="rect">
            <a:avLst/>
          </a:prstGeom>
        </p:spPr>
        <p:txBody>
          <a:bodyPr vert="horz" lIns="0" tIns="121900" rIns="0" bIns="121900"/>
          <a:lstStyle>
            <a:lvl1pPr marL="0" indent="0" algn="ctr">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Tree>
    <p:extLst>
      <p:ext uri="{BB962C8B-B14F-4D97-AF65-F5344CB8AC3E}">
        <p14:creationId xmlns:p14="http://schemas.microsoft.com/office/powerpoint/2010/main" val="369067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010872" y="4822632"/>
            <a:ext cx="14400000" cy="517508"/>
          </a:xfrm>
          <a:prstGeom prst="rect">
            <a:avLst/>
          </a:prstGeom>
        </p:spPr>
        <p:txBody>
          <a:bodyPr vert="horz" lIns="0" tIns="103884" rIns="0" bIns="103884" anchor="ctr"/>
          <a:lstStyle>
            <a:lvl1pPr marL="0" indent="0" algn="ctr">
              <a:lnSpc>
                <a:spcPct val="100000"/>
              </a:lnSpc>
              <a:spcBef>
                <a:spcPts val="0"/>
              </a:spcBef>
              <a:buNone/>
              <a:defRPr sz="3800" b="1">
                <a:solidFill>
                  <a:schemeClr val="tx1">
                    <a:lumMod val="50000"/>
                    <a:lumOff val="50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5010872" y="5521151"/>
            <a:ext cx="14400000" cy="415366"/>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SubtitleExample</a:t>
            </a:r>
            <a:endParaRPr lang="es-ES_tradnl" dirty="0"/>
          </a:p>
        </p:txBody>
      </p:sp>
      <p:sp>
        <p:nvSpPr>
          <p:cNvPr id="12" name="Rounded Rectangle 11"/>
          <p:cNvSpPr/>
          <p:nvPr userDrawn="1"/>
        </p:nvSpPr>
        <p:spPr>
          <a:xfrm>
            <a:off x="11472591" y="3127736"/>
            <a:ext cx="1440001" cy="1309092"/>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13" name="Rounded Rectangle 12"/>
          <p:cNvSpPr/>
          <p:nvPr userDrawn="1"/>
        </p:nvSpPr>
        <p:spPr>
          <a:xfrm>
            <a:off x="8359451" y="6144316"/>
            <a:ext cx="7680000" cy="87272"/>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3" name="Text Placeholder 2"/>
          <p:cNvSpPr>
            <a:spLocks noGrp="1"/>
          </p:cNvSpPr>
          <p:nvPr>
            <p:ph type="body" sz="quarter" idx="16" hasCustomPrompt="1"/>
          </p:nvPr>
        </p:nvSpPr>
        <p:spPr>
          <a:xfrm>
            <a:off x="5010887" y="6374889"/>
            <a:ext cx="14401801" cy="3107790"/>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a:t>
            </a:r>
            <a:r>
              <a:rPr lang="en-US" dirty="0" err="1"/>
              <a:t>est</a:t>
            </a:r>
            <a:r>
              <a:rPr lang="en-US" dirty="0"/>
              <a:t>, ac </a:t>
            </a:r>
            <a:r>
              <a:rPr lang="en-US" dirty="0" err="1"/>
              <a:t>bibendum</a:t>
            </a:r>
            <a:r>
              <a:rPr lang="en-US" dirty="0"/>
              <a:t> magna </a:t>
            </a:r>
            <a:r>
              <a:rPr lang="en-US" dirty="0" err="1"/>
              <a:t>tempor</a:t>
            </a:r>
            <a:r>
              <a:rPr lang="en-US" dirty="0"/>
              <a:t> at. </a:t>
            </a:r>
            <a:r>
              <a:rPr lang="en-US" dirty="0" err="1"/>
              <a:t>Vestibulum</a:t>
            </a:r>
            <a:r>
              <a:rPr lang="en-US" dirty="0"/>
              <a:t> </a:t>
            </a:r>
            <a:r>
              <a:rPr lang="en-US" dirty="0" err="1"/>
              <a:t>facilisis</a:t>
            </a:r>
            <a:r>
              <a:rPr lang="en-US" dirty="0"/>
              <a:t> </a:t>
            </a:r>
            <a:r>
              <a:rPr lang="en-US" dirty="0" err="1"/>
              <a:t>ornare</a:t>
            </a:r>
            <a:r>
              <a:rPr lang="en-US" dirty="0"/>
              <a:t> </a:t>
            </a:r>
            <a:r>
              <a:rPr lang="en-US" dirty="0" err="1"/>
              <a:t>eleifend</a:t>
            </a:r>
            <a:r>
              <a:rPr lang="en-US" dirty="0"/>
              <a:t>.</a:t>
            </a:r>
          </a:p>
        </p:txBody>
      </p:sp>
      <p:sp>
        <p:nvSpPr>
          <p:cNvPr id="14" name="Text Placeholder 7"/>
          <p:cNvSpPr>
            <a:spLocks noGrp="1"/>
          </p:cNvSpPr>
          <p:nvPr>
            <p:ph type="body" sz="quarter" idx="17" hasCustomPrompt="1"/>
          </p:nvPr>
        </p:nvSpPr>
        <p:spPr>
          <a:xfrm>
            <a:off x="11599471" y="3318934"/>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42517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2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400"/>
                                        <p:tgtEl>
                                          <p:spTgt spid="8">
                                            <p:txEl>
                                              <p:pRg st="0" end="0"/>
                                            </p:txEl>
                                          </p:spTgt>
                                        </p:tgtEl>
                                      </p:cBhvr>
                                    </p:animEffect>
                                    <p:anim calcmode="lin" valueType="num">
                                      <p:cBhvr>
                                        <p:cTn id="13"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anim calcmode="lin" valueType="num">
                                      <p:cBhvr>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9">
                                            <p:txEl>
                                              <p:pRg st="0" end="0"/>
                                            </p:txEl>
                                          </p:spTgt>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8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10" presetClass="entr" presetSubtype="0" fill="hold" grpId="0" nodeType="withEffect">
                                  <p:stCondLst>
                                    <p:cond delay="80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400"/>
                                        <p:tgtEl>
                                          <p:spTgt spid="14">
                                            <p:txEl>
                                              <p:pRg st="0" end="0"/>
                                            </p:txEl>
                                          </p:spTgt>
                                        </p:tgtEl>
                                      </p:cBhvr>
                                    </p:animEffect>
                                    <p:anim calcmode="lin" valueType="num">
                                      <p:cBhvr>
                                        <p:cTn id="29"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4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3" grpId="0" build="p">
        <p:tmplLst>
          <p:tmpl lvl="1">
            <p:tnLst>
              <p:par>
                <p:cTn presetID="10" presetClass="entr" presetSubtype="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rrows Keys for succes">
    <p:spTree>
      <p:nvGrpSpPr>
        <p:cNvPr id="1" name=""/>
        <p:cNvGrpSpPr/>
        <p:nvPr/>
      </p:nvGrpSpPr>
      <p:grpSpPr>
        <a:xfrm>
          <a:off x="0" y="0"/>
          <a:ext cx="0" cy="0"/>
          <a:chOff x="0" y="0"/>
          <a:chExt cx="0" cy="0"/>
        </a:xfrm>
      </p:grpSpPr>
      <p:sp>
        <p:nvSpPr>
          <p:cNvPr id="2" name="Rectangle 1"/>
          <p:cNvSpPr/>
          <p:nvPr userDrawn="1"/>
        </p:nvSpPr>
        <p:spPr bwMode="auto">
          <a:xfrm>
            <a:off x="-406400" y="9256255"/>
            <a:ext cx="24790400" cy="4764545"/>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
        <p:nvSpPr>
          <p:cNvPr id="4" name="Rectangle 3"/>
          <p:cNvSpPr/>
          <p:nvPr userDrawn="1"/>
        </p:nvSpPr>
        <p:spPr>
          <a:xfrm>
            <a:off x="1" y="-3"/>
            <a:ext cx="24384000" cy="9256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p>
        </p:txBody>
      </p:sp>
      <p:sp>
        <p:nvSpPr>
          <p:cNvPr id="27" name="Flowchart: Off-page Connector 20"/>
          <p:cNvSpPr/>
          <p:nvPr userDrawn="1"/>
        </p:nvSpPr>
        <p:spPr>
          <a:xfrm rot="10800000" flipH="1">
            <a:off x="7057085" y="2748417"/>
            <a:ext cx="4899595" cy="6498986"/>
          </a:xfrm>
          <a:prstGeom prst="flowChartOffpageConnector">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u="sng"/>
          </a:p>
        </p:txBody>
      </p:sp>
      <p:sp>
        <p:nvSpPr>
          <p:cNvPr id="28" name="Flowchart: Off-page Connector 32"/>
          <p:cNvSpPr/>
          <p:nvPr userDrawn="1"/>
        </p:nvSpPr>
        <p:spPr>
          <a:xfrm rot="10800000" flipH="1">
            <a:off x="17967579" y="2748417"/>
            <a:ext cx="4899595" cy="6498986"/>
          </a:xfrm>
          <a:prstGeom prst="flowChartOffpageConnector">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u="sng"/>
          </a:p>
        </p:txBody>
      </p:sp>
      <p:sp>
        <p:nvSpPr>
          <p:cNvPr id="29" name="Flowchart: Off-page Connector 29"/>
          <p:cNvSpPr/>
          <p:nvPr userDrawn="1"/>
        </p:nvSpPr>
        <p:spPr>
          <a:xfrm rot="10800000" flipH="1">
            <a:off x="12490044" y="2748417"/>
            <a:ext cx="4899595" cy="6498986"/>
          </a:xfrm>
          <a:prstGeom prst="flowChartOffpageConnector">
            <a:avLst/>
          </a:prstGeom>
          <a:solidFill>
            <a:schemeClr val="accent3"/>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u="sng"/>
          </a:p>
        </p:txBody>
      </p:sp>
      <p:sp>
        <p:nvSpPr>
          <p:cNvPr id="30" name="Flowchart: Off-page Connector 13"/>
          <p:cNvSpPr/>
          <p:nvPr userDrawn="1"/>
        </p:nvSpPr>
        <p:spPr>
          <a:xfrm rot="10800000" flipH="1">
            <a:off x="1519940" y="2748417"/>
            <a:ext cx="4899595" cy="6498986"/>
          </a:xfrm>
          <a:prstGeom prst="flowChartOffpageConnector">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u="sng"/>
          </a:p>
        </p:txBody>
      </p:sp>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accent4"/>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2" name="Text Placeholder 7"/>
          <p:cNvSpPr>
            <a:spLocks noGrp="1"/>
          </p:cNvSpPr>
          <p:nvPr>
            <p:ph type="body" sz="quarter" idx="22" hasCustomPrompt="1"/>
          </p:nvPr>
        </p:nvSpPr>
        <p:spPr>
          <a:xfrm>
            <a:off x="1899610" y="5728205"/>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13" name="Text Placeholder 2"/>
          <p:cNvSpPr>
            <a:spLocks noGrp="1"/>
          </p:cNvSpPr>
          <p:nvPr>
            <p:ph type="body" sz="quarter" idx="23" hasCustomPrompt="1"/>
          </p:nvPr>
        </p:nvSpPr>
        <p:spPr>
          <a:xfrm>
            <a:off x="1899610" y="6458025"/>
            <a:ext cx="4082081" cy="1855298"/>
          </a:xfrm>
          <a:prstGeom prst="rect">
            <a:avLst/>
          </a:prstGeom>
        </p:spPr>
        <p:txBody>
          <a:bodyPr vert="horz" lIns="0" tIns="0" rIns="0" bIns="0"/>
          <a:lstStyle>
            <a:lvl1pPr marL="0" indent="0" algn="ctr">
              <a:lnSpc>
                <a:spcPct val="120000"/>
              </a:lnSpc>
              <a:spcBef>
                <a:spcPts val="0"/>
              </a:spcBef>
              <a:buNone/>
              <a:defRPr sz="2400" baseline="0">
                <a:solidFill>
                  <a:schemeClr val="bg1"/>
                </a:solidFill>
                <a:latin typeface="Lato Regular"/>
                <a:cs typeface="Lato Regular"/>
              </a:defRPr>
            </a:lvl1pPr>
          </a:lstStyle>
          <a:p>
            <a:pPr lvl="0"/>
            <a:r>
              <a:rPr lang="en-US" dirty="0"/>
              <a:t>Donec vel nisl nec risus vulputate placerat in at ligula magna nec lacus porttitor hendrerit. </a:t>
            </a:r>
          </a:p>
        </p:txBody>
      </p:sp>
      <p:sp>
        <p:nvSpPr>
          <p:cNvPr id="16" name="Text Placeholder 7"/>
          <p:cNvSpPr>
            <a:spLocks noGrp="1"/>
          </p:cNvSpPr>
          <p:nvPr>
            <p:ph type="body" sz="quarter" idx="25" hasCustomPrompt="1"/>
          </p:nvPr>
        </p:nvSpPr>
        <p:spPr>
          <a:xfrm>
            <a:off x="7440039" y="5728205"/>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17" name="Text Placeholder 2"/>
          <p:cNvSpPr>
            <a:spLocks noGrp="1"/>
          </p:cNvSpPr>
          <p:nvPr>
            <p:ph type="body" sz="quarter" idx="26" hasCustomPrompt="1"/>
          </p:nvPr>
        </p:nvSpPr>
        <p:spPr>
          <a:xfrm>
            <a:off x="7440039" y="6458025"/>
            <a:ext cx="4082081" cy="1855298"/>
          </a:xfrm>
          <a:prstGeom prst="rect">
            <a:avLst/>
          </a:prstGeom>
        </p:spPr>
        <p:txBody>
          <a:bodyPr vert="horz" lIns="0" tIns="0" rIns="0" bIns="0"/>
          <a:lstStyle>
            <a:lvl1pPr marL="0" indent="0" algn="ctr">
              <a:lnSpc>
                <a:spcPct val="120000"/>
              </a:lnSpc>
              <a:spcBef>
                <a:spcPts val="0"/>
              </a:spcBef>
              <a:buNone/>
              <a:defRPr sz="2400" baseline="0">
                <a:solidFill>
                  <a:schemeClr val="bg1"/>
                </a:solidFill>
                <a:latin typeface="Lato Regular"/>
                <a:cs typeface="Lato Regular"/>
              </a:defRPr>
            </a:lvl1pPr>
          </a:lstStyle>
          <a:p>
            <a:pPr lvl="0"/>
            <a:r>
              <a:rPr lang="en-US" dirty="0"/>
              <a:t>Donec vel nisl nec risus vulputate placerat in at ligula magna nec lacus porttitor hendrerit. </a:t>
            </a:r>
          </a:p>
        </p:txBody>
      </p:sp>
      <p:sp>
        <p:nvSpPr>
          <p:cNvPr id="20" name="Text Placeholder 7"/>
          <p:cNvSpPr>
            <a:spLocks noGrp="1"/>
          </p:cNvSpPr>
          <p:nvPr>
            <p:ph type="body" sz="quarter" idx="28" hasCustomPrompt="1"/>
          </p:nvPr>
        </p:nvSpPr>
        <p:spPr>
          <a:xfrm>
            <a:off x="12909095" y="5728205"/>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21" name="Text Placeholder 2"/>
          <p:cNvSpPr>
            <a:spLocks noGrp="1"/>
          </p:cNvSpPr>
          <p:nvPr>
            <p:ph type="body" sz="quarter" idx="29" hasCustomPrompt="1"/>
          </p:nvPr>
        </p:nvSpPr>
        <p:spPr>
          <a:xfrm>
            <a:off x="12909095" y="6458025"/>
            <a:ext cx="4082081" cy="1855298"/>
          </a:xfrm>
          <a:prstGeom prst="rect">
            <a:avLst/>
          </a:prstGeom>
        </p:spPr>
        <p:txBody>
          <a:bodyPr vert="horz" lIns="0" tIns="0" rIns="0" bIns="0"/>
          <a:lstStyle>
            <a:lvl1pPr marL="0" indent="0" algn="ctr">
              <a:lnSpc>
                <a:spcPct val="120000"/>
              </a:lnSpc>
              <a:spcBef>
                <a:spcPts val="0"/>
              </a:spcBef>
              <a:buNone/>
              <a:defRPr sz="2400" baseline="0">
                <a:solidFill>
                  <a:schemeClr val="bg1"/>
                </a:solidFill>
                <a:latin typeface="Lato Regular"/>
                <a:cs typeface="Lato Regular"/>
              </a:defRPr>
            </a:lvl1pPr>
          </a:lstStyle>
          <a:p>
            <a:pPr lvl="0"/>
            <a:r>
              <a:rPr lang="en-US" dirty="0"/>
              <a:t>Donec vel nisl nec risus vulputate placerat in at ligula magna nec lacus porttitor hendrerit. </a:t>
            </a:r>
          </a:p>
        </p:txBody>
      </p:sp>
      <p:sp>
        <p:nvSpPr>
          <p:cNvPr id="24" name="Text Placeholder 7"/>
          <p:cNvSpPr>
            <a:spLocks noGrp="1"/>
          </p:cNvSpPr>
          <p:nvPr>
            <p:ph type="body" sz="quarter" idx="31" hasCustomPrompt="1"/>
          </p:nvPr>
        </p:nvSpPr>
        <p:spPr>
          <a:xfrm>
            <a:off x="18417590" y="5728205"/>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25" name="Text Placeholder 2"/>
          <p:cNvSpPr>
            <a:spLocks noGrp="1"/>
          </p:cNvSpPr>
          <p:nvPr>
            <p:ph type="body" sz="quarter" idx="32" hasCustomPrompt="1"/>
          </p:nvPr>
        </p:nvSpPr>
        <p:spPr>
          <a:xfrm>
            <a:off x="18417590" y="6458025"/>
            <a:ext cx="4082081" cy="1855298"/>
          </a:xfrm>
          <a:prstGeom prst="rect">
            <a:avLst/>
          </a:prstGeom>
        </p:spPr>
        <p:txBody>
          <a:bodyPr vert="horz" lIns="0" tIns="0" rIns="0" bIns="0"/>
          <a:lstStyle>
            <a:lvl1pPr marL="0" indent="0" algn="ctr">
              <a:lnSpc>
                <a:spcPct val="120000"/>
              </a:lnSpc>
              <a:spcBef>
                <a:spcPts val="0"/>
              </a:spcBef>
              <a:buNone/>
              <a:defRPr sz="2400" baseline="0">
                <a:solidFill>
                  <a:schemeClr val="bg1"/>
                </a:solidFill>
                <a:latin typeface="Lato Regular"/>
                <a:cs typeface="Lato Regular"/>
              </a:defRPr>
            </a:lvl1pPr>
          </a:lstStyle>
          <a:p>
            <a:pPr lvl="0"/>
            <a:r>
              <a:rPr lang="en-US" dirty="0"/>
              <a:t>Donec vel nisl nec risus vulputate placerat in at ligula magna nec lacus porttitor hendrerit. </a:t>
            </a:r>
          </a:p>
        </p:txBody>
      </p:sp>
      <p:sp>
        <p:nvSpPr>
          <p:cNvPr id="26" name="Text Placeholder 2"/>
          <p:cNvSpPr>
            <a:spLocks noGrp="1"/>
          </p:cNvSpPr>
          <p:nvPr>
            <p:ph type="body" sz="quarter" idx="16" hasCustomPrompt="1"/>
          </p:nvPr>
        </p:nvSpPr>
        <p:spPr>
          <a:xfrm>
            <a:off x="3548974" y="9943388"/>
            <a:ext cx="17312913" cy="2093924"/>
          </a:xfrm>
          <a:prstGeom prst="rect">
            <a:avLst/>
          </a:prstGeom>
        </p:spPr>
        <p:txBody>
          <a:bodyPr vert="horz" lIns="0" tIns="0" rIns="0" bIns="0"/>
          <a:lstStyle>
            <a:lvl1pPr marL="0" indent="0" algn="ctr">
              <a:lnSpc>
                <a:spcPct val="150000"/>
              </a:lnSpc>
              <a:spcBef>
                <a:spcPts val="0"/>
              </a:spcBef>
              <a:buNone/>
              <a:defRPr sz="2400" b="0" baseline="0">
                <a:solidFill>
                  <a:schemeClr val="bg2"/>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abo </a:t>
            </a:r>
            <a:r>
              <a:rPr lang="en-US" dirty="0" err="1"/>
              <a:t>zacomic</a:t>
            </a:r>
            <a:r>
              <a:rPr lang="en-US" dirty="0"/>
              <a:t> quam. </a:t>
            </a:r>
          </a:p>
        </p:txBody>
      </p:sp>
      <p:sp>
        <p:nvSpPr>
          <p:cNvPr id="22" name="Rounded Rectangle 21"/>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137092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cons Slide Example">
    <p:bg>
      <p:bgPr>
        <a:solidFill>
          <a:schemeClr val="accent1">
            <a:lumMod val="50000"/>
          </a:schemeClr>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9428480"/>
            <a:ext cx="24384000" cy="4287520"/>
          </a:xfrm>
          <a:prstGeom prst="rect">
            <a:avLst/>
          </a:prstGeom>
          <a:solidFill>
            <a:schemeClr val="accent3">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
        <p:nvSpPr>
          <p:cNvPr id="10" name="Rounded Rectangle 9"/>
          <p:cNvSpPr/>
          <p:nvPr userDrawn="1"/>
        </p:nvSpPr>
        <p:spPr>
          <a:xfrm>
            <a:off x="0" y="1"/>
            <a:ext cx="24384000" cy="9428479"/>
          </a:xfrm>
          <a:prstGeom prst="roundRect">
            <a:avLst>
              <a:gd name="adj" fmla="val 0"/>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chemeClr val="bg1"/>
              </a:solidFill>
            </a:endParaRPr>
          </a:p>
        </p:txBody>
      </p:sp>
      <p:sp>
        <p:nvSpPr>
          <p:cNvPr id="2" name="Oval 1"/>
          <p:cNvSpPr>
            <a:spLocks noChangeAspect="1"/>
          </p:cNvSpPr>
          <p:nvPr userDrawn="1"/>
        </p:nvSpPr>
        <p:spPr>
          <a:xfrm>
            <a:off x="2609588" y="3833985"/>
            <a:ext cx="2520650" cy="25199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4000"/>
          </a:p>
        </p:txBody>
      </p:sp>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bg1">
                    <a:lumMod val="9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1">
                    <a:lumMod val="40000"/>
                    <a:lumOff val="6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9" name="Text Placeholder 7"/>
          <p:cNvSpPr>
            <a:spLocks noGrp="1"/>
          </p:cNvSpPr>
          <p:nvPr>
            <p:ph type="body" sz="quarter" idx="17" hasCustomPrompt="1"/>
          </p:nvPr>
        </p:nvSpPr>
        <p:spPr>
          <a:xfrm>
            <a:off x="2922691" y="4145427"/>
            <a:ext cx="1945259" cy="1837308"/>
          </a:xfrm>
          <a:prstGeom prst="rect">
            <a:avLst/>
          </a:prstGeom>
        </p:spPr>
        <p:txBody>
          <a:bodyPr vert="horz" lIns="0" tIns="103884" rIns="0" bIns="103884" anchor="ctr"/>
          <a:lstStyle>
            <a:lvl1pPr marL="0" indent="0" algn="ctr">
              <a:lnSpc>
                <a:spcPct val="100000"/>
              </a:lnSpc>
              <a:spcBef>
                <a:spcPts val="0"/>
              </a:spcBef>
              <a:buNone/>
              <a:defRPr sz="7000" b="1">
                <a:solidFill>
                  <a:schemeClr val="bg1"/>
                </a:solidFill>
                <a:latin typeface="FontAwesome"/>
                <a:cs typeface="FontAwesome"/>
              </a:defRPr>
            </a:lvl1pPr>
          </a:lstStyle>
          <a:p>
            <a:pPr lvl="0"/>
            <a:r>
              <a:rPr lang="es-ES_tradnl" dirty="0" err="1"/>
              <a:t>icon</a:t>
            </a:r>
            <a:endParaRPr lang="es-ES_tradnl" dirty="0"/>
          </a:p>
        </p:txBody>
      </p:sp>
      <p:sp>
        <p:nvSpPr>
          <p:cNvPr id="40" name="Text Placeholder 7"/>
          <p:cNvSpPr>
            <a:spLocks noGrp="1"/>
          </p:cNvSpPr>
          <p:nvPr>
            <p:ph type="body" sz="quarter" idx="22" hasCustomPrompt="1"/>
          </p:nvPr>
        </p:nvSpPr>
        <p:spPr>
          <a:xfrm>
            <a:off x="1960029" y="6574941"/>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41" name="Text Placeholder 2"/>
          <p:cNvSpPr>
            <a:spLocks noGrp="1"/>
          </p:cNvSpPr>
          <p:nvPr>
            <p:ph type="body" sz="quarter" idx="23" hasCustomPrompt="1"/>
          </p:nvPr>
        </p:nvSpPr>
        <p:spPr>
          <a:xfrm>
            <a:off x="1960029" y="7304760"/>
            <a:ext cx="4082081"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18" name="Rounded Rectangle 17"/>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19" name="Oval 18"/>
          <p:cNvSpPr>
            <a:spLocks noChangeAspect="1"/>
          </p:cNvSpPr>
          <p:nvPr userDrawn="1"/>
        </p:nvSpPr>
        <p:spPr>
          <a:xfrm>
            <a:off x="8074212" y="3833985"/>
            <a:ext cx="2520650" cy="251999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4000"/>
          </a:p>
        </p:txBody>
      </p:sp>
      <p:sp>
        <p:nvSpPr>
          <p:cNvPr id="20" name="Text Placeholder 7"/>
          <p:cNvSpPr>
            <a:spLocks noGrp="1"/>
          </p:cNvSpPr>
          <p:nvPr>
            <p:ph type="body" sz="quarter" idx="24" hasCustomPrompt="1"/>
          </p:nvPr>
        </p:nvSpPr>
        <p:spPr>
          <a:xfrm>
            <a:off x="8387315" y="4145427"/>
            <a:ext cx="1945259" cy="1837308"/>
          </a:xfrm>
          <a:prstGeom prst="rect">
            <a:avLst/>
          </a:prstGeom>
        </p:spPr>
        <p:txBody>
          <a:bodyPr vert="horz" lIns="0" tIns="103884" rIns="0" bIns="103884" anchor="ctr"/>
          <a:lstStyle>
            <a:lvl1pPr marL="0" indent="0" algn="ctr">
              <a:lnSpc>
                <a:spcPct val="100000"/>
              </a:lnSpc>
              <a:spcBef>
                <a:spcPts val="0"/>
              </a:spcBef>
              <a:buNone/>
              <a:defRPr sz="7000" b="1">
                <a:solidFill>
                  <a:schemeClr val="bg1"/>
                </a:solidFill>
                <a:latin typeface="FontAwesome"/>
                <a:cs typeface="FontAwesome"/>
              </a:defRPr>
            </a:lvl1pPr>
          </a:lstStyle>
          <a:p>
            <a:pPr lvl="0"/>
            <a:r>
              <a:rPr lang="es-ES_tradnl" dirty="0" err="1"/>
              <a:t>icon</a:t>
            </a:r>
            <a:endParaRPr lang="es-ES_tradnl" dirty="0"/>
          </a:p>
        </p:txBody>
      </p:sp>
      <p:sp>
        <p:nvSpPr>
          <p:cNvPr id="21" name="Text Placeholder 7"/>
          <p:cNvSpPr>
            <a:spLocks noGrp="1"/>
          </p:cNvSpPr>
          <p:nvPr>
            <p:ph type="body" sz="quarter" idx="25" hasCustomPrompt="1"/>
          </p:nvPr>
        </p:nvSpPr>
        <p:spPr>
          <a:xfrm>
            <a:off x="7424652" y="6574941"/>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22" name="Text Placeholder 2"/>
          <p:cNvSpPr>
            <a:spLocks noGrp="1"/>
          </p:cNvSpPr>
          <p:nvPr>
            <p:ph type="body" sz="quarter" idx="26" hasCustomPrompt="1"/>
          </p:nvPr>
        </p:nvSpPr>
        <p:spPr>
          <a:xfrm>
            <a:off x="7424652" y="7304760"/>
            <a:ext cx="4082081"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23" name="Oval 22"/>
          <p:cNvSpPr>
            <a:spLocks noChangeAspect="1"/>
          </p:cNvSpPr>
          <p:nvPr userDrawn="1"/>
        </p:nvSpPr>
        <p:spPr>
          <a:xfrm>
            <a:off x="13577319" y="3833985"/>
            <a:ext cx="2520650" cy="251999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4000"/>
          </a:p>
        </p:txBody>
      </p:sp>
      <p:sp>
        <p:nvSpPr>
          <p:cNvPr id="24" name="Text Placeholder 7"/>
          <p:cNvSpPr>
            <a:spLocks noGrp="1"/>
          </p:cNvSpPr>
          <p:nvPr>
            <p:ph type="body" sz="quarter" idx="27" hasCustomPrompt="1"/>
          </p:nvPr>
        </p:nvSpPr>
        <p:spPr>
          <a:xfrm>
            <a:off x="13890422" y="4145427"/>
            <a:ext cx="1945259" cy="1837308"/>
          </a:xfrm>
          <a:prstGeom prst="rect">
            <a:avLst/>
          </a:prstGeom>
        </p:spPr>
        <p:txBody>
          <a:bodyPr vert="horz" lIns="0" tIns="103884" rIns="0" bIns="103884" anchor="ctr"/>
          <a:lstStyle>
            <a:lvl1pPr marL="0" indent="0" algn="ctr">
              <a:lnSpc>
                <a:spcPct val="100000"/>
              </a:lnSpc>
              <a:spcBef>
                <a:spcPts val="0"/>
              </a:spcBef>
              <a:buNone/>
              <a:defRPr sz="7000" b="1">
                <a:solidFill>
                  <a:schemeClr val="bg1"/>
                </a:solidFill>
                <a:latin typeface="FontAwesome"/>
                <a:cs typeface="FontAwesome"/>
              </a:defRPr>
            </a:lvl1pPr>
          </a:lstStyle>
          <a:p>
            <a:pPr lvl="0"/>
            <a:r>
              <a:rPr lang="es-ES_tradnl" dirty="0" err="1"/>
              <a:t>icon</a:t>
            </a:r>
            <a:endParaRPr lang="es-ES_tradnl" dirty="0"/>
          </a:p>
        </p:txBody>
      </p:sp>
      <p:sp>
        <p:nvSpPr>
          <p:cNvPr id="25" name="Text Placeholder 7"/>
          <p:cNvSpPr>
            <a:spLocks noGrp="1"/>
          </p:cNvSpPr>
          <p:nvPr>
            <p:ph type="body" sz="quarter" idx="28" hasCustomPrompt="1"/>
          </p:nvPr>
        </p:nvSpPr>
        <p:spPr>
          <a:xfrm>
            <a:off x="12927759" y="6574941"/>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26" name="Text Placeholder 2"/>
          <p:cNvSpPr>
            <a:spLocks noGrp="1"/>
          </p:cNvSpPr>
          <p:nvPr>
            <p:ph type="body" sz="quarter" idx="29" hasCustomPrompt="1"/>
          </p:nvPr>
        </p:nvSpPr>
        <p:spPr>
          <a:xfrm>
            <a:off x="12927759" y="7304760"/>
            <a:ext cx="4082081"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29" name="Oval 28"/>
          <p:cNvSpPr>
            <a:spLocks noChangeAspect="1"/>
          </p:cNvSpPr>
          <p:nvPr userDrawn="1"/>
        </p:nvSpPr>
        <p:spPr>
          <a:xfrm>
            <a:off x="19041943" y="3833985"/>
            <a:ext cx="2520650" cy="251999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4000"/>
          </a:p>
        </p:txBody>
      </p:sp>
      <p:sp>
        <p:nvSpPr>
          <p:cNvPr id="30" name="Text Placeholder 7"/>
          <p:cNvSpPr>
            <a:spLocks noGrp="1"/>
          </p:cNvSpPr>
          <p:nvPr>
            <p:ph type="body" sz="quarter" idx="30" hasCustomPrompt="1"/>
          </p:nvPr>
        </p:nvSpPr>
        <p:spPr>
          <a:xfrm>
            <a:off x="19355047" y="4145427"/>
            <a:ext cx="1945259" cy="1837308"/>
          </a:xfrm>
          <a:prstGeom prst="rect">
            <a:avLst/>
          </a:prstGeom>
        </p:spPr>
        <p:txBody>
          <a:bodyPr vert="horz" lIns="0" tIns="103884" rIns="0" bIns="103884" anchor="ctr"/>
          <a:lstStyle>
            <a:lvl1pPr marL="0" indent="0" algn="ctr">
              <a:lnSpc>
                <a:spcPct val="100000"/>
              </a:lnSpc>
              <a:spcBef>
                <a:spcPts val="0"/>
              </a:spcBef>
              <a:buNone/>
              <a:defRPr sz="7000" b="1">
                <a:solidFill>
                  <a:schemeClr val="bg1"/>
                </a:solidFill>
                <a:latin typeface="FontAwesome"/>
                <a:cs typeface="FontAwesome"/>
              </a:defRPr>
            </a:lvl1pPr>
          </a:lstStyle>
          <a:p>
            <a:pPr lvl="0"/>
            <a:r>
              <a:rPr lang="es-ES_tradnl" dirty="0" err="1"/>
              <a:t>icon</a:t>
            </a:r>
            <a:endParaRPr lang="es-ES_tradnl" dirty="0"/>
          </a:p>
        </p:txBody>
      </p:sp>
      <p:sp>
        <p:nvSpPr>
          <p:cNvPr id="31" name="Text Placeholder 7"/>
          <p:cNvSpPr>
            <a:spLocks noGrp="1"/>
          </p:cNvSpPr>
          <p:nvPr>
            <p:ph type="body" sz="quarter" idx="31" hasCustomPrompt="1"/>
          </p:nvPr>
        </p:nvSpPr>
        <p:spPr>
          <a:xfrm>
            <a:off x="18392384" y="6574941"/>
            <a:ext cx="4082081" cy="676718"/>
          </a:xfrm>
          <a:prstGeom prst="rect">
            <a:avLst/>
          </a:prstGeom>
        </p:spPr>
        <p:txBody>
          <a:bodyPr vert="horz" lIns="0" tIns="103884" rIns="0" bIns="103884" anchor="ctr"/>
          <a:lstStyle>
            <a:lvl1pPr marL="0" indent="0" algn="ctr">
              <a:lnSpc>
                <a:spcPct val="100000"/>
              </a:lnSpc>
              <a:spcBef>
                <a:spcPts val="0"/>
              </a:spcBef>
              <a:spcAft>
                <a:spcPts val="0"/>
              </a:spcAft>
              <a:buNone/>
              <a:defRPr sz="2800" b="1">
                <a:solidFill>
                  <a:schemeClr val="bg1"/>
                </a:solidFill>
                <a:latin typeface="Lato Regular"/>
                <a:cs typeface="Lato Regular"/>
              </a:defRPr>
            </a:lvl1pPr>
          </a:lstStyle>
          <a:p>
            <a:pPr lvl="0"/>
            <a:r>
              <a:rPr lang="es-ES_tradnl" dirty="0" err="1"/>
              <a:t>SubtitleExample</a:t>
            </a:r>
            <a:endParaRPr lang="es-ES_tradnl" dirty="0"/>
          </a:p>
        </p:txBody>
      </p:sp>
      <p:sp>
        <p:nvSpPr>
          <p:cNvPr id="32" name="Text Placeholder 2"/>
          <p:cNvSpPr>
            <a:spLocks noGrp="1"/>
          </p:cNvSpPr>
          <p:nvPr>
            <p:ph type="body" sz="quarter" idx="32" hasCustomPrompt="1"/>
          </p:nvPr>
        </p:nvSpPr>
        <p:spPr>
          <a:xfrm>
            <a:off x="18392384" y="7304760"/>
            <a:ext cx="4082081"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51" name="Text Placeholder 2"/>
          <p:cNvSpPr>
            <a:spLocks noGrp="1"/>
          </p:cNvSpPr>
          <p:nvPr>
            <p:ph type="body" sz="quarter" idx="16" hasCustomPrompt="1"/>
          </p:nvPr>
        </p:nvSpPr>
        <p:spPr>
          <a:xfrm>
            <a:off x="3548974" y="10020364"/>
            <a:ext cx="17312913" cy="2093924"/>
          </a:xfrm>
          <a:prstGeom prst="rect">
            <a:avLst/>
          </a:prstGeom>
        </p:spPr>
        <p:txBody>
          <a:bodyPr vert="horz" lIns="0" tIns="0" rIns="0" bIns="0"/>
          <a:lstStyle>
            <a:lvl1pPr marL="0" indent="0" algn="ctr">
              <a:lnSpc>
                <a:spcPct val="150000"/>
              </a:lnSpc>
              <a:spcBef>
                <a:spcPts val="0"/>
              </a:spcBef>
              <a:buNone/>
              <a:defRPr sz="2400" b="0" baseline="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abo </a:t>
            </a:r>
            <a:r>
              <a:rPr lang="en-US" dirty="0" err="1"/>
              <a:t>zacomic</a:t>
            </a:r>
            <a:r>
              <a:rPr lang="en-US" dirty="0"/>
              <a:t> quam. </a:t>
            </a:r>
          </a:p>
        </p:txBody>
      </p:sp>
    </p:spTree>
    <p:extLst>
      <p:ext uri="{BB962C8B-B14F-4D97-AF65-F5344CB8AC3E}">
        <p14:creationId xmlns:p14="http://schemas.microsoft.com/office/powerpoint/2010/main" val="330262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ic List">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1536715" y="889468"/>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accent4"/>
                </a:solidFill>
                <a:latin typeface="Lato"/>
                <a:cs typeface="Lato"/>
              </a:defRPr>
            </a:lvl1pPr>
          </a:lstStyle>
          <a:p>
            <a:pPr lvl="0"/>
            <a:r>
              <a:rPr lang="es-ES_tradnl" dirty="0" err="1"/>
              <a:t>Iconic</a:t>
            </a:r>
            <a:r>
              <a:rPr lang="es-ES_tradnl" dirty="0"/>
              <a:t> </a:t>
            </a:r>
            <a:r>
              <a:rPr lang="es-ES_tradnl" dirty="0" err="1"/>
              <a:t>List</a:t>
            </a:r>
            <a:r>
              <a:rPr lang="es-ES_tradnl" dirty="0"/>
              <a:t> </a:t>
            </a:r>
            <a:r>
              <a:rPr lang="es-ES_tradnl" dirty="0" err="1"/>
              <a:t>Example</a:t>
            </a:r>
            <a:endParaRPr lang="es-ES_tradnl" dirty="0"/>
          </a:p>
        </p:txBody>
      </p:sp>
      <p:sp>
        <p:nvSpPr>
          <p:cNvPr id="22" name="Text Placeholder 7"/>
          <p:cNvSpPr>
            <a:spLocks noGrp="1"/>
          </p:cNvSpPr>
          <p:nvPr>
            <p:ph type="body" sz="quarter" idx="19" hasCustomPrompt="1"/>
          </p:nvPr>
        </p:nvSpPr>
        <p:spPr>
          <a:xfrm>
            <a:off x="1536715" y="1864041"/>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Rounded Rectangle 12"/>
          <p:cNvSpPr/>
          <p:nvPr userDrawn="1"/>
        </p:nvSpPr>
        <p:spPr>
          <a:xfrm>
            <a:off x="1559282" y="3432836"/>
            <a:ext cx="1440001" cy="14400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18" name="Text Placeholder 7"/>
          <p:cNvSpPr>
            <a:spLocks noGrp="1"/>
          </p:cNvSpPr>
          <p:nvPr>
            <p:ph type="body" sz="quarter" idx="17" hasCustomPrompt="1"/>
          </p:nvPr>
        </p:nvSpPr>
        <p:spPr>
          <a:xfrm>
            <a:off x="1663581" y="3646622"/>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23" name="Text Placeholder 7"/>
          <p:cNvSpPr>
            <a:spLocks noGrp="1"/>
          </p:cNvSpPr>
          <p:nvPr>
            <p:ph type="body" sz="quarter" idx="20" hasCustomPrompt="1"/>
          </p:nvPr>
        </p:nvSpPr>
        <p:spPr>
          <a:xfrm>
            <a:off x="3270226" y="334196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24" name="Text Placeholder 2"/>
          <p:cNvSpPr>
            <a:spLocks noGrp="1"/>
          </p:cNvSpPr>
          <p:nvPr>
            <p:ph type="body" sz="quarter" idx="16" hasCustomPrompt="1"/>
          </p:nvPr>
        </p:nvSpPr>
        <p:spPr>
          <a:xfrm>
            <a:off x="3270226" y="4071785"/>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29" name="Rounded Rectangle 28"/>
          <p:cNvSpPr/>
          <p:nvPr userDrawn="1"/>
        </p:nvSpPr>
        <p:spPr>
          <a:xfrm>
            <a:off x="13236228" y="3432836"/>
            <a:ext cx="1440001" cy="14400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30" name="Text Placeholder 7"/>
          <p:cNvSpPr>
            <a:spLocks noGrp="1"/>
          </p:cNvSpPr>
          <p:nvPr>
            <p:ph type="body" sz="quarter" idx="21" hasCustomPrompt="1"/>
          </p:nvPr>
        </p:nvSpPr>
        <p:spPr>
          <a:xfrm>
            <a:off x="13340528" y="3646622"/>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31" name="Text Placeholder 7"/>
          <p:cNvSpPr>
            <a:spLocks noGrp="1"/>
          </p:cNvSpPr>
          <p:nvPr>
            <p:ph type="body" sz="quarter" idx="22" hasCustomPrompt="1"/>
          </p:nvPr>
        </p:nvSpPr>
        <p:spPr>
          <a:xfrm>
            <a:off x="14947173" y="334196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32" name="Text Placeholder 2"/>
          <p:cNvSpPr>
            <a:spLocks noGrp="1"/>
          </p:cNvSpPr>
          <p:nvPr>
            <p:ph type="body" sz="quarter" idx="23" hasCustomPrompt="1"/>
          </p:nvPr>
        </p:nvSpPr>
        <p:spPr>
          <a:xfrm>
            <a:off x="14947173" y="4071785"/>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3" name="Rounded Rectangle 32"/>
          <p:cNvSpPr/>
          <p:nvPr userDrawn="1"/>
        </p:nvSpPr>
        <p:spPr>
          <a:xfrm>
            <a:off x="1559282" y="6413102"/>
            <a:ext cx="1440001" cy="14400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34" name="Text Placeholder 7"/>
          <p:cNvSpPr>
            <a:spLocks noGrp="1"/>
          </p:cNvSpPr>
          <p:nvPr>
            <p:ph type="body" sz="quarter" idx="24" hasCustomPrompt="1"/>
          </p:nvPr>
        </p:nvSpPr>
        <p:spPr>
          <a:xfrm>
            <a:off x="1663581" y="662688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35" name="Text Placeholder 7"/>
          <p:cNvSpPr>
            <a:spLocks noGrp="1"/>
          </p:cNvSpPr>
          <p:nvPr>
            <p:ph type="body" sz="quarter" idx="25" hasCustomPrompt="1"/>
          </p:nvPr>
        </p:nvSpPr>
        <p:spPr>
          <a:xfrm>
            <a:off x="3270226" y="632223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36" name="Text Placeholder 2"/>
          <p:cNvSpPr>
            <a:spLocks noGrp="1"/>
          </p:cNvSpPr>
          <p:nvPr>
            <p:ph type="body" sz="quarter" idx="26" hasCustomPrompt="1"/>
          </p:nvPr>
        </p:nvSpPr>
        <p:spPr>
          <a:xfrm>
            <a:off x="3270226" y="7052053"/>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7" name="Rounded Rectangle 36"/>
          <p:cNvSpPr/>
          <p:nvPr userDrawn="1"/>
        </p:nvSpPr>
        <p:spPr>
          <a:xfrm>
            <a:off x="13236228" y="6413102"/>
            <a:ext cx="1440001" cy="1440000"/>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38" name="Text Placeholder 7"/>
          <p:cNvSpPr>
            <a:spLocks noGrp="1"/>
          </p:cNvSpPr>
          <p:nvPr>
            <p:ph type="body" sz="quarter" idx="27" hasCustomPrompt="1"/>
          </p:nvPr>
        </p:nvSpPr>
        <p:spPr>
          <a:xfrm>
            <a:off x="13340528" y="662688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39" name="Text Placeholder 7"/>
          <p:cNvSpPr>
            <a:spLocks noGrp="1"/>
          </p:cNvSpPr>
          <p:nvPr>
            <p:ph type="body" sz="quarter" idx="28" hasCustomPrompt="1"/>
          </p:nvPr>
        </p:nvSpPr>
        <p:spPr>
          <a:xfrm>
            <a:off x="14947173" y="632223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0" name="Text Placeholder 2"/>
          <p:cNvSpPr>
            <a:spLocks noGrp="1"/>
          </p:cNvSpPr>
          <p:nvPr>
            <p:ph type="body" sz="quarter" idx="29" hasCustomPrompt="1"/>
          </p:nvPr>
        </p:nvSpPr>
        <p:spPr>
          <a:xfrm>
            <a:off x="14947173" y="7052053"/>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41" name="Rounded Rectangle 40"/>
          <p:cNvSpPr/>
          <p:nvPr userDrawn="1"/>
        </p:nvSpPr>
        <p:spPr>
          <a:xfrm>
            <a:off x="1536704" y="9370790"/>
            <a:ext cx="1440001" cy="1440000"/>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42" name="Text Placeholder 7"/>
          <p:cNvSpPr>
            <a:spLocks noGrp="1"/>
          </p:cNvSpPr>
          <p:nvPr>
            <p:ph type="body" sz="quarter" idx="30" hasCustomPrompt="1"/>
          </p:nvPr>
        </p:nvSpPr>
        <p:spPr>
          <a:xfrm>
            <a:off x="1641003" y="9584576"/>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43" name="Text Placeholder 7"/>
          <p:cNvSpPr>
            <a:spLocks noGrp="1"/>
          </p:cNvSpPr>
          <p:nvPr>
            <p:ph type="body" sz="quarter" idx="31" hasCustomPrompt="1"/>
          </p:nvPr>
        </p:nvSpPr>
        <p:spPr>
          <a:xfrm>
            <a:off x="3247650" y="9279923"/>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4" name="Text Placeholder 2"/>
          <p:cNvSpPr>
            <a:spLocks noGrp="1"/>
          </p:cNvSpPr>
          <p:nvPr>
            <p:ph type="body" sz="quarter" idx="32" hasCustomPrompt="1"/>
          </p:nvPr>
        </p:nvSpPr>
        <p:spPr>
          <a:xfrm>
            <a:off x="3247650" y="10009741"/>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45" name="Rounded Rectangle 44"/>
          <p:cNvSpPr/>
          <p:nvPr userDrawn="1"/>
        </p:nvSpPr>
        <p:spPr>
          <a:xfrm>
            <a:off x="13236228" y="9370790"/>
            <a:ext cx="1440001" cy="1440000"/>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46" name="Text Placeholder 7"/>
          <p:cNvSpPr>
            <a:spLocks noGrp="1"/>
          </p:cNvSpPr>
          <p:nvPr>
            <p:ph type="body" sz="quarter" idx="33" hasCustomPrompt="1"/>
          </p:nvPr>
        </p:nvSpPr>
        <p:spPr>
          <a:xfrm>
            <a:off x="13340528" y="9584576"/>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47" name="Text Placeholder 7"/>
          <p:cNvSpPr>
            <a:spLocks noGrp="1"/>
          </p:cNvSpPr>
          <p:nvPr>
            <p:ph type="body" sz="quarter" idx="34" hasCustomPrompt="1"/>
          </p:nvPr>
        </p:nvSpPr>
        <p:spPr>
          <a:xfrm>
            <a:off x="14947173" y="9279923"/>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8" name="Text Placeholder 2"/>
          <p:cNvSpPr>
            <a:spLocks noGrp="1"/>
          </p:cNvSpPr>
          <p:nvPr>
            <p:ph type="body" sz="quarter" idx="35" hasCustomPrompt="1"/>
          </p:nvPr>
        </p:nvSpPr>
        <p:spPr>
          <a:xfrm>
            <a:off x="14947173" y="10009741"/>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28" name="Rounded Rectangle 27"/>
          <p:cNvSpPr/>
          <p:nvPr userDrawn="1"/>
        </p:nvSpPr>
        <p:spPr>
          <a:xfrm>
            <a:off x="8359451" y="2465515"/>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62166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eric List 1">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1536715" y="812492"/>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Numeric</a:t>
            </a:r>
            <a:r>
              <a:rPr lang="es-ES_tradnl" dirty="0"/>
              <a:t> </a:t>
            </a:r>
            <a:r>
              <a:rPr lang="es-ES_tradnl" dirty="0" err="1"/>
              <a:t>List</a:t>
            </a:r>
            <a:r>
              <a:rPr lang="es-ES_tradnl" dirty="0"/>
              <a:t> </a:t>
            </a:r>
            <a:r>
              <a:rPr lang="es-ES_tradnl" dirty="0" err="1"/>
              <a:t>Example</a:t>
            </a:r>
            <a:r>
              <a:rPr lang="es-ES_tradnl" dirty="0"/>
              <a:t> 1</a:t>
            </a:r>
          </a:p>
        </p:txBody>
      </p:sp>
      <p:sp>
        <p:nvSpPr>
          <p:cNvPr id="22" name="Text Placeholder 7"/>
          <p:cNvSpPr>
            <a:spLocks noGrp="1"/>
          </p:cNvSpPr>
          <p:nvPr>
            <p:ph type="body" sz="quarter" idx="19" hasCustomPrompt="1"/>
          </p:nvPr>
        </p:nvSpPr>
        <p:spPr>
          <a:xfrm>
            <a:off x="1536715" y="1787065"/>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7"/>
          <p:cNvSpPr>
            <a:spLocks noGrp="1"/>
          </p:cNvSpPr>
          <p:nvPr>
            <p:ph type="body" sz="quarter" idx="17" hasCustomPrompt="1"/>
          </p:nvPr>
        </p:nvSpPr>
        <p:spPr>
          <a:xfrm>
            <a:off x="1663581" y="3452654"/>
            <a:ext cx="1222807" cy="905868"/>
          </a:xfrm>
          <a:prstGeom prst="rect">
            <a:avLst/>
          </a:prstGeom>
        </p:spPr>
        <p:txBody>
          <a:bodyPr vert="horz" lIns="0" tIns="103884" rIns="0" bIns="103884" anchor="ctr"/>
          <a:lstStyle>
            <a:lvl1pPr marL="0" indent="0" algn="ctr">
              <a:lnSpc>
                <a:spcPct val="100000"/>
              </a:lnSpc>
              <a:spcBef>
                <a:spcPts val="0"/>
              </a:spcBef>
              <a:buNone/>
              <a:defRPr sz="6400" b="0">
                <a:solidFill>
                  <a:schemeClr val="accent1"/>
                </a:solidFill>
                <a:latin typeface="Lato Light"/>
                <a:cs typeface="Lato Light"/>
              </a:defRPr>
            </a:lvl1pPr>
          </a:lstStyle>
          <a:p>
            <a:pPr lvl="0"/>
            <a:r>
              <a:rPr lang="es-ES_tradnl" dirty="0"/>
              <a:t>01</a:t>
            </a:r>
          </a:p>
        </p:txBody>
      </p:sp>
      <p:sp>
        <p:nvSpPr>
          <p:cNvPr id="23" name="Text Placeholder 7"/>
          <p:cNvSpPr>
            <a:spLocks noGrp="1"/>
          </p:cNvSpPr>
          <p:nvPr>
            <p:ph type="body" sz="quarter" idx="20" hasCustomPrompt="1"/>
          </p:nvPr>
        </p:nvSpPr>
        <p:spPr>
          <a:xfrm>
            <a:off x="3270226" y="3418941"/>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24" name="Text Placeholder 2"/>
          <p:cNvSpPr>
            <a:spLocks noGrp="1"/>
          </p:cNvSpPr>
          <p:nvPr>
            <p:ph type="body" sz="quarter" idx="16" hasCustomPrompt="1"/>
          </p:nvPr>
        </p:nvSpPr>
        <p:spPr>
          <a:xfrm>
            <a:off x="3270226" y="4148761"/>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0" name="Text Placeholder 7"/>
          <p:cNvSpPr>
            <a:spLocks noGrp="1"/>
          </p:cNvSpPr>
          <p:nvPr>
            <p:ph type="body" sz="quarter" idx="21" hasCustomPrompt="1"/>
          </p:nvPr>
        </p:nvSpPr>
        <p:spPr>
          <a:xfrm>
            <a:off x="13340528" y="3452654"/>
            <a:ext cx="1222807" cy="905868"/>
          </a:xfrm>
          <a:prstGeom prst="rect">
            <a:avLst/>
          </a:prstGeom>
        </p:spPr>
        <p:txBody>
          <a:bodyPr vert="horz" lIns="0" tIns="103884" rIns="0" bIns="103884" anchor="ctr"/>
          <a:lstStyle>
            <a:lvl1pPr marL="0" indent="0" algn="ctr">
              <a:lnSpc>
                <a:spcPct val="100000"/>
              </a:lnSpc>
              <a:spcBef>
                <a:spcPts val="0"/>
              </a:spcBef>
              <a:buNone/>
              <a:defRPr sz="6400" b="0">
                <a:solidFill>
                  <a:schemeClr val="accent2"/>
                </a:solidFill>
                <a:latin typeface="Lato Light"/>
                <a:cs typeface="Lato Light"/>
              </a:defRPr>
            </a:lvl1pPr>
          </a:lstStyle>
          <a:p>
            <a:pPr lvl="0"/>
            <a:r>
              <a:rPr lang="es-ES_tradnl" dirty="0"/>
              <a:t>02</a:t>
            </a:r>
          </a:p>
        </p:txBody>
      </p:sp>
      <p:sp>
        <p:nvSpPr>
          <p:cNvPr id="31" name="Text Placeholder 7"/>
          <p:cNvSpPr>
            <a:spLocks noGrp="1"/>
          </p:cNvSpPr>
          <p:nvPr>
            <p:ph type="body" sz="quarter" idx="22" hasCustomPrompt="1"/>
          </p:nvPr>
        </p:nvSpPr>
        <p:spPr>
          <a:xfrm>
            <a:off x="14947173" y="3418941"/>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32" name="Text Placeholder 2"/>
          <p:cNvSpPr>
            <a:spLocks noGrp="1"/>
          </p:cNvSpPr>
          <p:nvPr>
            <p:ph type="body" sz="quarter" idx="23" hasCustomPrompt="1"/>
          </p:nvPr>
        </p:nvSpPr>
        <p:spPr>
          <a:xfrm>
            <a:off x="14947173" y="4148761"/>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4" name="Text Placeholder 7"/>
          <p:cNvSpPr>
            <a:spLocks noGrp="1"/>
          </p:cNvSpPr>
          <p:nvPr>
            <p:ph type="body" sz="quarter" idx="24" hasCustomPrompt="1"/>
          </p:nvPr>
        </p:nvSpPr>
        <p:spPr>
          <a:xfrm>
            <a:off x="1663581" y="6432920"/>
            <a:ext cx="1222807" cy="905868"/>
          </a:xfrm>
          <a:prstGeom prst="rect">
            <a:avLst/>
          </a:prstGeom>
        </p:spPr>
        <p:txBody>
          <a:bodyPr vert="horz" lIns="0" tIns="103884" rIns="0" bIns="103884" anchor="ctr"/>
          <a:lstStyle>
            <a:lvl1pPr marL="0" indent="0" algn="ctr">
              <a:lnSpc>
                <a:spcPct val="100000"/>
              </a:lnSpc>
              <a:spcBef>
                <a:spcPts val="0"/>
              </a:spcBef>
              <a:buNone/>
              <a:defRPr sz="6400" b="0">
                <a:solidFill>
                  <a:schemeClr val="accent3"/>
                </a:solidFill>
                <a:latin typeface="Lato Light"/>
                <a:cs typeface="Lato Light"/>
              </a:defRPr>
            </a:lvl1pPr>
          </a:lstStyle>
          <a:p>
            <a:pPr lvl="0"/>
            <a:r>
              <a:rPr lang="es-ES_tradnl" dirty="0"/>
              <a:t>03</a:t>
            </a:r>
          </a:p>
        </p:txBody>
      </p:sp>
      <p:sp>
        <p:nvSpPr>
          <p:cNvPr id="35" name="Text Placeholder 7"/>
          <p:cNvSpPr>
            <a:spLocks noGrp="1"/>
          </p:cNvSpPr>
          <p:nvPr>
            <p:ph type="body" sz="quarter" idx="25" hasCustomPrompt="1"/>
          </p:nvPr>
        </p:nvSpPr>
        <p:spPr>
          <a:xfrm>
            <a:off x="3270226" y="6399211"/>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36" name="Text Placeholder 2"/>
          <p:cNvSpPr>
            <a:spLocks noGrp="1"/>
          </p:cNvSpPr>
          <p:nvPr>
            <p:ph type="body" sz="quarter" idx="26" hasCustomPrompt="1"/>
          </p:nvPr>
        </p:nvSpPr>
        <p:spPr>
          <a:xfrm>
            <a:off x="3270226" y="7129029"/>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8" name="Text Placeholder 7"/>
          <p:cNvSpPr>
            <a:spLocks noGrp="1"/>
          </p:cNvSpPr>
          <p:nvPr>
            <p:ph type="body" sz="quarter" idx="27" hasCustomPrompt="1"/>
          </p:nvPr>
        </p:nvSpPr>
        <p:spPr>
          <a:xfrm>
            <a:off x="13340528" y="6432920"/>
            <a:ext cx="1222807" cy="905868"/>
          </a:xfrm>
          <a:prstGeom prst="rect">
            <a:avLst/>
          </a:prstGeom>
        </p:spPr>
        <p:txBody>
          <a:bodyPr vert="horz" lIns="0" tIns="103884" rIns="0" bIns="103884" anchor="ctr"/>
          <a:lstStyle>
            <a:lvl1pPr marL="0" indent="0" algn="ctr">
              <a:lnSpc>
                <a:spcPct val="100000"/>
              </a:lnSpc>
              <a:spcBef>
                <a:spcPts val="0"/>
              </a:spcBef>
              <a:buNone/>
              <a:defRPr sz="6400" b="0">
                <a:solidFill>
                  <a:schemeClr val="accent4"/>
                </a:solidFill>
                <a:latin typeface="Lato Light"/>
                <a:cs typeface="Lato Light"/>
              </a:defRPr>
            </a:lvl1pPr>
          </a:lstStyle>
          <a:p>
            <a:pPr lvl="0"/>
            <a:r>
              <a:rPr lang="es-ES_tradnl" dirty="0"/>
              <a:t>04</a:t>
            </a:r>
          </a:p>
        </p:txBody>
      </p:sp>
      <p:sp>
        <p:nvSpPr>
          <p:cNvPr id="39" name="Text Placeholder 7"/>
          <p:cNvSpPr>
            <a:spLocks noGrp="1"/>
          </p:cNvSpPr>
          <p:nvPr>
            <p:ph type="body" sz="quarter" idx="28" hasCustomPrompt="1"/>
          </p:nvPr>
        </p:nvSpPr>
        <p:spPr>
          <a:xfrm>
            <a:off x="14947173" y="6399211"/>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0" name="Text Placeholder 2"/>
          <p:cNvSpPr>
            <a:spLocks noGrp="1"/>
          </p:cNvSpPr>
          <p:nvPr>
            <p:ph type="body" sz="quarter" idx="29" hasCustomPrompt="1"/>
          </p:nvPr>
        </p:nvSpPr>
        <p:spPr>
          <a:xfrm>
            <a:off x="14947173" y="7129029"/>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42" name="Text Placeholder 7"/>
          <p:cNvSpPr>
            <a:spLocks noGrp="1"/>
          </p:cNvSpPr>
          <p:nvPr>
            <p:ph type="body" sz="quarter" idx="30" hasCustomPrompt="1"/>
          </p:nvPr>
        </p:nvSpPr>
        <p:spPr>
          <a:xfrm>
            <a:off x="1641003" y="9390608"/>
            <a:ext cx="1222807" cy="905868"/>
          </a:xfrm>
          <a:prstGeom prst="rect">
            <a:avLst/>
          </a:prstGeom>
        </p:spPr>
        <p:txBody>
          <a:bodyPr vert="horz" lIns="0" tIns="103884" rIns="0" bIns="103884" anchor="ctr"/>
          <a:lstStyle>
            <a:lvl1pPr marL="0" indent="0" algn="ctr">
              <a:lnSpc>
                <a:spcPct val="100000"/>
              </a:lnSpc>
              <a:spcBef>
                <a:spcPts val="0"/>
              </a:spcBef>
              <a:buNone/>
              <a:defRPr sz="6400" b="0">
                <a:solidFill>
                  <a:schemeClr val="accent5"/>
                </a:solidFill>
                <a:latin typeface="Lato Light"/>
                <a:cs typeface="Lato Light"/>
              </a:defRPr>
            </a:lvl1pPr>
          </a:lstStyle>
          <a:p>
            <a:pPr lvl="0"/>
            <a:r>
              <a:rPr lang="es-ES_tradnl" dirty="0"/>
              <a:t>05</a:t>
            </a:r>
          </a:p>
        </p:txBody>
      </p:sp>
      <p:sp>
        <p:nvSpPr>
          <p:cNvPr id="43" name="Text Placeholder 7"/>
          <p:cNvSpPr>
            <a:spLocks noGrp="1"/>
          </p:cNvSpPr>
          <p:nvPr>
            <p:ph type="body" sz="quarter" idx="31" hasCustomPrompt="1"/>
          </p:nvPr>
        </p:nvSpPr>
        <p:spPr>
          <a:xfrm>
            <a:off x="3247650" y="9356899"/>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4" name="Text Placeholder 2"/>
          <p:cNvSpPr>
            <a:spLocks noGrp="1"/>
          </p:cNvSpPr>
          <p:nvPr>
            <p:ph type="body" sz="quarter" idx="32" hasCustomPrompt="1"/>
          </p:nvPr>
        </p:nvSpPr>
        <p:spPr>
          <a:xfrm>
            <a:off x="3247650" y="10086717"/>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46" name="Text Placeholder 7"/>
          <p:cNvSpPr>
            <a:spLocks noGrp="1"/>
          </p:cNvSpPr>
          <p:nvPr>
            <p:ph type="body" sz="quarter" idx="33" hasCustomPrompt="1"/>
          </p:nvPr>
        </p:nvSpPr>
        <p:spPr>
          <a:xfrm>
            <a:off x="13340528" y="9390608"/>
            <a:ext cx="1222807" cy="905868"/>
          </a:xfrm>
          <a:prstGeom prst="rect">
            <a:avLst/>
          </a:prstGeom>
        </p:spPr>
        <p:txBody>
          <a:bodyPr vert="horz" lIns="0" tIns="103884" rIns="0" bIns="103884" anchor="ctr"/>
          <a:lstStyle>
            <a:lvl1pPr marL="0" indent="0" algn="ctr">
              <a:lnSpc>
                <a:spcPct val="100000"/>
              </a:lnSpc>
              <a:spcBef>
                <a:spcPts val="0"/>
              </a:spcBef>
              <a:buNone/>
              <a:defRPr sz="6400" b="0">
                <a:solidFill>
                  <a:schemeClr val="accent6"/>
                </a:solidFill>
                <a:latin typeface="Lato Light"/>
                <a:cs typeface="Lato Light"/>
              </a:defRPr>
            </a:lvl1pPr>
          </a:lstStyle>
          <a:p>
            <a:pPr lvl="0"/>
            <a:r>
              <a:rPr lang="es-ES_tradnl" dirty="0"/>
              <a:t>06</a:t>
            </a:r>
          </a:p>
        </p:txBody>
      </p:sp>
      <p:sp>
        <p:nvSpPr>
          <p:cNvPr id="47" name="Text Placeholder 7"/>
          <p:cNvSpPr>
            <a:spLocks noGrp="1"/>
          </p:cNvSpPr>
          <p:nvPr>
            <p:ph type="body" sz="quarter" idx="34" hasCustomPrompt="1"/>
          </p:nvPr>
        </p:nvSpPr>
        <p:spPr>
          <a:xfrm>
            <a:off x="14947173" y="9356899"/>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8" name="Text Placeholder 2"/>
          <p:cNvSpPr>
            <a:spLocks noGrp="1"/>
          </p:cNvSpPr>
          <p:nvPr>
            <p:ph type="body" sz="quarter" idx="35" hasCustomPrompt="1"/>
          </p:nvPr>
        </p:nvSpPr>
        <p:spPr>
          <a:xfrm>
            <a:off x="14947173" y="10086717"/>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25" name="Rounded Rectangle 24"/>
          <p:cNvSpPr/>
          <p:nvPr userDrawn="1"/>
        </p:nvSpPr>
        <p:spPr>
          <a:xfrm>
            <a:off x="8359451" y="2542491"/>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146522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eric List 2">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1536715" y="735516"/>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Numeric</a:t>
            </a:r>
            <a:r>
              <a:rPr lang="es-ES_tradnl" dirty="0"/>
              <a:t> </a:t>
            </a:r>
            <a:r>
              <a:rPr lang="es-ES_tradnl" dirty="0" err="1"/>
              <a:t>List</a:t>
            </a:r>
            <a:r>
              <a:rPr lang="es-ES_tradnl" dirty="0"/>
              <a:t> </a:t>
            </a:r>
            <a:r>
              <a:rPr lang="es-ES_tradnl" dirty="0" err="1"/>
              <a:t>Example</a:t>
            </a:r>
            <a:r>
              <a:rPr lang="es-ES_tradnl" dirty="0"/>
              <a:t> 2</a:t>
            </a:r>
          </a:p>
        </p:txBody>
      </p:sp>
      <p:sp>
        <p:nvSpPr>
          <p:cNvPr id="22" name="Text Placeholder 7"/>
          <p:cNvSpPr>
            <a:spLocks noGrp="1"/>
          </p:cNvSpPr>
          <p:nvPr>
            <p:ph type="body" sz="quarter" idx="19" hasCustomPrompt="1"/>
          </p:nvPr>
        </p:nvSpPr>
        <p:spPr>
          <a:xfrm>
            <a:off x="1536715" y="1710089"/>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7"/>
          <p:cNvSpPr>
            <a:spLocks noGrp="1"/>
          </p:cNvSpPr>
          <p:nvPr>
            <p:ph type="body" sz="quarter" idx="17" hasCustomPrompt="1"/>
          </p:nvPr>
        </p:nvSpPr>
        <p:spPr>
          <a:xfrm>
            <a:off x="1663581" y="3760534"/>
            <a:ext cx="1222807" cy="905868"/>
          </a:xfrm>
          <a:prstGeom prst="rect">
            <a:avLst/>
          </a:prstGeom>
        </p:spPr>
        <p:txBody>
          <a:bodyPr vert="horz" lIns="0" tIns="103884" rIns="0" bIns="103884" anchor="ctr"/>
          <a:lstStyle>
            <a:lvl1pPr marL="0" indent="0" algn="ctr">
              <a:lnSpc>
                <a:spcPct val="100000"/>
              </a:lnSpc>
              <a:spcBef>
                <a:spcPts val="0"/>
              </a:spcBef>
              <a:buNone/>
              <a:defRPr sz="4800" b="0">
                <a:solidFill>
                  <a:schemeClr val="bg1"/>
                </a:solidFill>
                <a:latin typeface="Lato Light"/>
                <a:cs typeface="Lato Light"/>
              </a:defRPr>
            </a:lvl1pPr>
          </a:lstStyle>
          <a:p>
            <a:pPr lvl="0"/>
            <a:r>
              <a:rPr lang="es-ES_tradnl" dirty="0"/>
              <a:t>01</a:t>
            </a:r>
          </a:p>
        </p:txBody>
      </p:sp>
      <p:sp>
        <p:nvSpPr>
          <p:cNvPr id="23" name="Text Placeholder 7"/>
          <p:cNvSpPr>
            <a:spLocks noGrp="1"/>
          </p:cNvSpPr>
          <p:nvPr>
            <p:ph type="body" sz="quarter" idx="20" hasCustomPrompt="1"/>
          </p:nvPr>
        </p:nvSpPr>
        <p:spPr>
          <a:xfrm>
            <a:off x="3270226" y="3303477"/>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24" name="Text Placeholder 2"/>
          <p:cNvSpPr>
            <a:spLocks noGrp="1"/>
          </p:cNvSpPr>
          <p:nvPr>
            <p:ph type="body" sz="quarter" idx="16" hasCustomPrompt="1"/>
          </p:nvPr>
        </p:nvSpPr>
        <p:spPr>
          <a:xfrm>
            <a:off x="3270226" y="4033297"/>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0" name="Text Placeholder 7"/>
          <p:cNvSpPr>
            <a:spLocks noGrp="1"/>
          </p:cNvSpPr>
          <p:nvPr>
            <p:ph type="body" sz="quarter" idx="21" hasCustomPrompt="1"/>
          </p:nvPr>
        </p:nvSpPr>
        <p:spPr>
          <a:xfrm>
            <a:off x="13340528" y="3760534"/>
            <a:ext cx="1222807" cy="905868"/>
          </a:xfrm>
          <a:prstGeom prst="rect">
            <a:avLst/>
          </a:prstGeom>
        </p:spPr>
        <p:txBody>
          <a:bodyPr vert="horz" lIns="0" tIns="103884" rIns="0" bIns="103884" anchor="ctr"/>
          <a:lstStyle>
            <a:lvl1pPr marL="0" indent="0" algn="ctr">
              <a:lnSpc>
                <a:spcPct val="100000"/>
              </a:lnSpc>
              <a:spcBef>
                <a:spcPts val="0"/>
              </a:spcBef>
              <a:buNone/>
              <a:defRPr sz="4800" b="0">
                <a:solidFill>
                  <a:schemeClr val="bg1"/>
                </a:solidFill>
                <a:latin typeface="Lato Light"/>
                <a:cs typeface="Lato Light"/>
              </a:defRPr>
            </a:lvl1pPr>
          </a:lstStyle>
          <a:p>
            <a:pPr lvl="0"/>
            <a:r>
              <a:rPr lang="es-ES_tradnl" dirty="0"/>
              <a:t>02</a:t>
            </a:r>
          </a:p>
        </p:txBody>
      </p:sp>
      <p:sp>
        <p:nvSpPr>
          <p:cNvPr id="31" name="Text Placeholder 7"/>
          <p:cNvSpPr>
            <a:spLocks noGrp="1"/>
          </p:cNvSpPr>
          <p:nvPr>
            <p:ph type="body" sz="quarter" idx="22" hasCustomPrompt="1"/>
          </p:nvPr>
        </p:nvSpPr>
        <p:spPr>
          <a:xfrm>
            <a:off x="14947173" y="3303477"/>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32" name="Text Placeholder 2"/>
          <p:cNvSpPr>
            <a:spLocks noGrp="1"/>
          </p:cNvSpPr>
          <p:nvPr>
            <p:ph type="body" sz="quarter" idx="23" hasCustomPrompt="1"/>
          </p:nvPr>
        </p:nvSpPr>
        <p:spPr>
          <a:xfrm>
            <a:off x="14947173" y="4033297"/>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4" name="Text Placeholder 7"/>
          <p:cNvSpPr>
            <a:spLocks noGrp="1"/>
          </p:cNvSpPr>
          <p:nvPr>
            <p:ph type="body" sz="quarter" idx="24" hasCustomPrompt="1"/>
          </p:nvPr>
        </p:nvSpPr>
        <p:spPr>
          <a:xfrm>
            <a:off x="1663581" y="6740800"/>
            <a:ext cx="1222807" cy="905868"/>
          </a:xfrm>
          <a:prstGeom prst="rect">
            <a:avLst/>
          </a:prstGeom>
        </p:spPr>
        <p:txBody>
          <a:bodyPr vert="horz" lIns="0" tIns="103884" rIns="0" bIns="103884" anchor="ctr"/>
          <a:lstStyle>
            <a:lvl1pPr marL="0" indent="0" algn="ctr">
              <a:lnSpc>
                <a:spcPct val="100000"/>
              </a:lnSpc>
              <a:spcBef>
                <a:spcPts val="0"/>
              </a:spcBef>
              <a:buNone/>
              <a:defRPr sz="4800" b="0">
                <a:solidFill>
                  <a:schemeClr val="bg1"/>
                </a:solidFill>
                <a:latin typeface="Lato Light"/>
                <a:cs typeface="Lato Light"/>
              </a:defRPr>
            </a:lvl1pPr>
          </a:lstStyle>
          <a:p>
            <a:pPr lvl="0"/>
            <a:r>
              <a:rPr lang="es-ES_tradnl" dirty="0"/>
              <a:t>03</a:t>
            </a:r>
          </a:p>
        </p:txBody>
      </p:sp>
      <p:sp>
        <p:nvSpPr>
          <p:cNvPr id="35" name="Text Placeholder 7"/>
          <p:cNvSpPr>
            <a:spLocks noGrp="1"/>
          </p:cNvSpPr>
          <p:nvPr>
            <p:ph type="body" sz="quarter" idx="25" hasCustomPrompt="1"/>
          </p:nvPr>
        </p:nvSpPr>
        <p:spPr>
          <a:xfrm>
            <a:off x="3270226" y="6283747"/>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36" name="Text Placeholder 2"/>
          <p:cNvSpPr>
            <a:spLocks noGrp="1"/>
          </p:cNvSpPr>
          <p:nvPr>
            <p:ph type="body" sz="quarter" idx="26" hasCustomPrompt="1"/>
          </p:nvPr>
        </p:nvSpPr>
        <p:spPr>
          <a:xfrm>
            <a:off x="3270226" y="7013565"/>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38" name="Text Placeholder 7"/>
          <p:cNvSpPr>
            <a:spLocks noGrp="1"/>
          </p:cNvSpPr>
          <p:nvPr>
            <p:ph type="body" sz="quarter" idx="27" hasCustomPrompt="1"/>
          </p:nvPr>
        </p:nvSpPr>
        <p:spPr>
          <a:xfrm>
            <a:off x="13340528" y="6740800"/>
            <a:ext cx="1222807" cy="905868"/>
          </a:xfrm>
          <a:prstGeom prst="rect">
            <a:avLst/>
          </a:prstGeom>
        </p:spPr>
        <p:txBody>
          <a:bodyPr vert="horz" lIns="0" tIns="103884" rIns="0" bIns="103884" anchor="ctr"/>
          <a:lstStyle>
            <a:lvl1pPr marL="0" indent="0" algn="ctr">
              <a:lnSpc>
                <a:spcPct val="100000"/>
              </a:lnSpc>
              <a:spcBef>
                <a:spcPts val="0"/>
              </a:spcBef>
              <a:buNone/>
              <a:defRPr sz="4800" b="0">
                <a:solidFill>
                  <a:schemeClr val="bg1"/>
                </a:solidFill>
                <a:latin typeface="Lato Light"/>
                <a:cs typeface="Lato Light"/>
              </a:defRPr>
            </a:lvl1pPr>
          </a:lstStyle>
          <a:p>
            <a:pPr lvl="0"/>
            <a:r>
              <a:rPr lang="es-ES_tradnl" dirty="0"/>
              <a:t>04</a:t>
            </a:r>
          </a:p>
        </p:txBody>
      </p:sp>
      <p:sp>
        <p:nvSpPr>
          <p:cNvPr id="39" name="Text Placeholder 7"/>
          <p:cNvSpPr>
            <a:spLocks noGrp="1"/>
          </p:cNvSpPr>
          <p:nvPr>
            <p:ph type="body" sz="quarter" idx="28" hasCustomPrompt="1"/>
          </p:nvPr>
        </p:nvSpPr>
        <p:spPr>
          <a:xfrm>
            <a:off x="14947173" y="6283747"/>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0" name="Text Placeholder 2"/>
          <p:cNvSpPr>
            <a:spLocks noGrp="1"/>
          </p:cNvSpPr>
          <p:nvPr>
            <p:ph type="body" sz="quarter" idx="29" hasCustomPrompt="1"/>
          </p:nvPr>
        </p:nvSpPr>
        <p:spPr>
          <a:xfrm>
            <a:off x="14947173" y="7013565"/>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42" name="Text Placeholder 7"/>
          <p:cNvSpPr>
            <a:spLocks noGrp="1"/>
          </p:cNvSpPr>
          <p:nvPr>
            <p:ph type="body" sz="quarter" idx="30" hasCustomPrompt="1"/>
          </p:nvPr>
        </p:nvSpPr>
        <p:spPr>
          <a:xfrm>
            <a:off x="1641003" y="9698488"/>
            <a:ext cx="1222807" cy="905868"/>
          </a:xfrm>
          <a:prstGeom prst="rect">
            <a:avLst/>
          </a:prstGeom>
        </p:spPr>
        <p:txBody>
          <a:bodyPr vert="horz" lIns="0" tIns="103884" rIns="0" bIns="103884" anchor="ctr"/>
          <a:lstStyle>
            <a:lvl1pPr marL="0" indent="0" algn="ctr">
              <a:lnSpc>
                <a:spcPct val="100000"/>
              </a:lnSpc>
              <a:spcBef>
                <a:spcPts val="0"/>
              </a:spcBef>
              <a:buNone/>
              <a:defRPr sz="4800" b="0">
                <a:solidFill>
                  <a:schemeClr val="bg1"/>
                </a:solidFill>
                <a:latin typeface="Lato Light"/>
                <a:cs typeface="Lato Light"/>
              </a:defRPr>
            </a:lvl1pPr>
          </a:lstStyle>
          <a:p>
            <a:pPr lvl="0"/>
            <a:r>
              <a:rPr lang="es-ES_tradnl" dirty="0"/>
              <a:t>05</a:t>
            </a:r>
          </a:p>
        </p:txBody>
      </p:sp>
      <p:sp>
        <p:nvSpPr>
          <p:cNvPr id="43" name="Text Placeholder 7"/>
          <p:cNvSpPr>
            <a:spLocks noGrp="1"/>
          </p:cNvSpPr>
          <p:nvPr>
            <p:ph type="body" sz="quarter" idx="31" hasCustomPrompt="1"/>
          </p:nvPr>
        </p:nvSpPr>
        <p:spPr>
          <a:xfrm>
            <a:off x="3247650" y="924143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4" name="Text Placeholder 2"/>
          <p:cNvSpPr>
            <a:spLocks noGrp="1"/>
          </p:cNvSpPr>
          <p:nvPr>
            <p:ph type="body" sz="quarter" idx="32" hasCustomPrompt="1"/>
          </p:nvPr>
        </p:nvSpPr>
        <p:spPr>
          <a:xfrm>
            <a:off x="3247650" y="9971253"/>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46" name="Text Placeholder 7"/>
          <p:cNvSpPr>
            <a:spLocks noGrp="1"/>
          </p:cNvSpPr>
          <p:nvPr>
            <p:ph type="body" sz="quarter" idx="33" hasCustomPrompt="1"/>
          </p:nvPr>
        </p:nvSpPr>
        <p:spPr>
          <a:xfrm>
            <a:off x="13340528" y="9698488"/>
            <a:ext cx="1222807" cy="905868"/>
          </a:xfrm>
          <a:prstGeom prst="rect">
            <a:avLst/>
          </a:prstGeom>
        </p:spPr>
        <p:txBody>
          <a:bodyPr vert="horz" lIns="0" tIns="103884" rIns="0" bIns="103884" anchor="ctr"/>
          <a:lstStyle>
            <a:lvl1pPr marL="0" indent="0" algn="ctr">
              <a:lnSpc>
                <a:spcPct val="100000"/>
              </a:lnSpc>
              <a:spcBef>
                <a:spcPts val="0"/>
              </a:spcBef>
              <a:buNone/>
              <a:defRPr sz="4800" b="0">
                <a:solidFill>
                  <a:schemeClr val="bg1"/>
                </a:solidFill>
                <a:latin typeface="Lato Light"/>
                <a:cs typeface="Lato Light"/>
              </a:defRPr>
            </a:lvl1pPr>
          </a:lstStyle>
          <a:p>
            <a:pPr lvl="0"/>
            <a:r>
              <a:rPr lang="es-ES_tradnl" dirty="0"/>
              <a:t>06</a:t>
            </a:r>
          </a:p>
        </p:txBody>
      </p:sp>
      <p:sp>
        <p:nvSpPr>
          <p:cNvPr id="47" name="Text Placeholder 7"/>
          <p:cNvSpPr>
            <a:spLocks noGrp="1"/>
          </p:cNvSpPr>
          <p:nvPr>
            <p:ph type="body" sz="quarter" idx="34" hasCustomPrompt="1"/>
          </p:nvPr>
        </p:nvSpPr>
        <p:spPr>
          <a:xfrm>
            <a:off x="14947173" y="924143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SubtitleExample</a:t>
            </a:r>
            <a:endParaRPr lang="es-ES_tradnl" dirty="0"/>
          </a:p>
        </p:txBody>
      </p:sp>
      <p:sp>
        <p:nvSpPr>
          <p:cNvPr id="48" name="Text Placeholder 2"/>
          <p:cNvSpPr>
            <a:spLocks noGrp="1"/>
          </p:cNvSpPr>
          <p:nvPr>
            <p:ph type="body" sz="quarter" idx="35" hasCustomPrompt="1"/>
          </p:nvPr>
        </p:nvSpPr>
        <p:spPr>
          <a:xfrm>
            <a:off x="14947173" y="9971253"/>
            <a:ext cx="8018664" cy="164083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 </a:t>
            </a:r>
            <a:r>
              <a:rPr lang="en-US" dirty="0" err="1"/>
              <a:t>pell</a:t>
            </a:r>
            <a:r>
              <a:rPr lang="en-US" dirty="0"/>
              <a:t> en </a:t>
            </a:r>
            <a:r>
              <a:rPr lang="en-US" dirty="0" err="1"/>
              <a:t>tesque</a:t>
            </a:r>
            <a:r>
              <a:rPr lang="en-US" dirty="0"/>
              <a:t> aliquam. Fusce venenatis.</a:t>
            </a:r>
          </a:p>
        </p:txBody>
      </p:sp>
      <p:sp>
        <p:nvSpPr>
          <p:cNvPr id="28" name="Rounded Rectangle 27"/>
          <p:cNvSpPr/>
          <p:nvPr userDrawn="1"/>
        </p:nvSpPr>
        <p:spPr>
          <a:xfrm>
            <a:off x="8359451" y="2350051"/>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08175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team member slide">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Here</a:t>
            </a:r>
            <a:r>
              <a:rPr lang="es-ES_tradnl" dirty="0"/>
              <a:t> are </a:t>
            </a:r>
            <a:r>
              <a:rPr lang="es-ES_tradnl" dirty="0" err="1"/>
              <a:t>some</a:t>
            </a:r>
            <a:r>
              <a:rPr lang="es-ES_tradnl" dirty="0"/>
              <a:t> </a:t>
            </a:r>
            <a:r>
              <a:rPr lang="es-ES_tradnl" dirty="0" err="1"/>
              <a:t>people</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5" name="Picture Placeholder 2"/>
          <p:cNvSpPr>
            <a:spLocks noGrp="1"/>
          </p:cNvSpPr>
          <p:nvPr>
            <p:ph type="pic" sz="quarter" idx="17"/>
          </p:nvPr>
        </p:nvSpPr>
        <p:spPr>
          <a:xfrm>
            <a:off x="1536706" y="2387030"/>
            <a:ext cx="4111371" cy="5937964"/>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166" name="Picture Placeholder 2"/>
          <p:cNvSpPr>
            <a:spLocks noGrp="1"/>
          </p:cNvSpPr>
          <p:nvPr>
            <p:ph type="pic" sz="quarter" idx="32"/>
          </p:nvPr>
        </p:nvSpPr>
        <p:spPr>
          <a:xfrm>
            <a:off x="5826481" y="2387030"/>
            <a:ext cx="4111371" cy="5937964"/>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167" name="Picture Placeholder 2"/>
          <p:cNvSpPr>
            <a:spLocks noGrp="1"/>
          </p:cNvSpPr>
          <p:nvPr>
            <p:ph type="pic" sz="quarter" idx="39"/>
          </p:nvPr>
        </p:nvSpPr>
        <p:spPr>
          <a:xfrm>
            <a:off x="10138838" y="2387030"/>
            <a:ext cx="4111371" cy="5937964"/>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168" name="Picture Placeholder 2"/>
          <p:cNvSpPr>
            <a:spLocks noGrp="1"/>
          </p:cNvSpPr>
          <p:nvPr>
            <p:ph type="pic" sz="quarter" idx="46"/>
          </p:nvPr>
        </p:nvSpPr>
        <p:spPr>
          <a:xfrm>
            <a:off x="14496349" y="2387030"/>
            <a:ext cx="4111371" cy="5937964"/>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169" name="Picture Placeholder 2"/>
          <p:cNvSpPr>
            <a:spLocks noGrp="1"/>
          </p:cNvSpPr>
          <p:nvPr>
            <p:ph type="pic" sz="quarter" idx="53"/>
          </p:nvPr>
        </p:nvSpPr>
        <p:spPr>
          <a:xfrm>
            <a:off x="18850875" y="2387030"/>
            <a:ext cx="4111371" cy="5937964"/>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170" name="Text Placeholder 7"/>
          <p:cNvSpPr>
            <a:spLocks noGrp="1"/>
          </p:cNvSpPr>
          <p:nvPr>
            <p:ph type="body" sz="quarter" idx="18" hasCustomPrompt="1"/>
          </p:nvPr>
        </p:nvSpPr>
        <p:spPr>
          <a:xfrm>
            <a:off x="1536706" y="8571551"/>
            <a:ext cx="4111375" cy="456902"/>
          </a:xfrm>
          <a:prstGeom prst="rect">
            <a:avLst/>
          </a:prstGeom>
        </p:spPr>
        <p:txBody>
          <a:bodyPr vert="horz" lIns="0" tIns="103884" rIns="0" bIns="103884" anchor="ctr"/>
          <a:lstStyle>
            <a:lvl1pPr marL="0" indent="0" algn="ctr">
              <a:lnSpc>
                <a:spcPct val="100000"/>
              </a:lnSpc>
              <a:spcBef>
                <a:spcPts val="0"/>
              </a:spcBef>
              <a:buNone/>
              <a:defRPr sz="2800" b="1">
                <a:solidFill>
                  <a:schemeClr val="accent1"/>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171" name="Text Placeholder 2"/>
          <p:cNvSpPr>
            <a:spLocks noGrp="1"/>
          </p:cNvSpPr>
          <p:nvPr>
            <p:ph type="body" sz="quarter" idx="19" hasCustomPrompt="1"/>
          </p:nvPr>
        </p:nvSpPr>
        <p:spPr>
          <a:xfrm>
            <a:off x="1536706" y="9050465"/>
            <a:ext cx="4111371" cy="809926"/>
          </a:xfrm>
          <a:prstGeom prst="rect">
            <a:avLst/>
          </a:prstGeom>
        </p:spPr>
        <p:txBody>
          <a:bodyPr vert="horz" lIns="0" tIns="0" rIns="0" bIns="0"/>
          <a:lstStyle>
            <a:lvl1pPr marL="0" indent="0" algn="ctr">
              <a:lnSpc>
                <a:spcPct val="150000"/>
              </a:lnSpc>
              <a:spcBef>
                <a:spcPts val="0"/>
              </a:spcBef>
              <a:buNone/>
              <a:defRPr sz="2400" baseline="0">
                <a:solidFill>
                  <a:schemeClr val="accent3"/>
                </a:solidFill>
                <a:latin typeface="Lato Regular"/>
                <a:cs typeface="Lato Regular"/>
              </a:defRPr>
            </a:lvl1pPr>
          </a:lstStyle>
          <a:p>
            <a:pPr lvl="0"/>
            <a:r>
              <a:rPr lang="en-US" dirty="0"/>
              <a:t>Member Position</a:t>
            </a:r>
          </a:p>
        </p:txBody>
      </p:sp>
      <p:sp>
        <p:nvSpPr>
          <p:cNvPr id="172" name="Text Placeholder 2"/>
          <p:cNvSpPr>
            <a:spLocks noGrp="1"/>
          </p:cNvSpPr>
          <p:nvPr>
            <p:ph type="body" sz="quarter" idx="26" hasCustomPrompt="1"/>
          </p:nvPr>
        </p:nvSpPr>
        <p:spPr>
          <a:xfrm>
            <a:off x="1536706" y="9885837"/>
            <a:ext cx="4111371" cy="1284070"/>
          </a:xfrm>
          <a:prstGeom prst="rect">
            <a:avLst/>
          </a:prstGeom>
        </p:spPr>
        <p:txBody>
          <a:bodyPr vert="horz" lIns="0" tIns="0" rIns="0" bIns="0"/>
          <a:lstStyle>
            <a:lvl1pPr marL="0" indent="0" algn="ctr">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a:t>A short description or history about this team member</a:t>
            </a:r>
          </a:p>
        </p:txBody>
      </p:sp>
      <p:sp>
        <p:nvSpPr>
          <p:cNvPr id="173" name="Text Placeholder 7"/>
          <p:cNvSpPr>
            <a:spLocks noGrp="1"/>
          </p:cNvSpPr>
          <p:nvPr>
            <p:ph type="body" sz="quarter" idx="33" hasCustomPrompt="1"/>
          </p:nvPr>
        </p:nvSpPr>
        <p:spPr>
          <a:xfrm>
            <a:off x="5826481" y="8571551"/>
            <a:ext cx="4111375" cy="456902"/>
          </a:xfrm>
          <a:prstGeom prst="rect">
            <a:avLst/>
          </a:prstGeom>
        </p:spPr>
        <p:txBody>
          <a:bodyPr vert="horz" lIns="0" tIns="103884" rIns="0" bIns="103884" anchor="ctr"/>
          <a:lstStyle>
            <a:lvl1pPr marL="0" indent="0" algn="ctr">
              <a:lnSpc>
                <a:spcPct val="100000"/>
              </a:lnSpc>
              <a:spcBef>
                <a:spcPts val="0"/>
              </a:spcBef>
              <a:buNone/>
              <a:defRPr sz="2800" b="1">
                <a:solidFill>
                  <a:schemeClr val="accent1"/>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174" name="Text Placeholder 2"/>
          <p:cNvSpPr>
            <a:spLocks noGrp="1"/>
          </p:cNvSpPr>
          <p:nvPr>
            <p:ph type="body" sz="quarter" idx="34" hasCustomPrompt="1"/>
          </p:nvPr>
        </p:nvSpPr>
        <p:spPr>
          <a:xfrm>
            <a:off x="5826481" y="9050465"/>
            <a:ext cx="4111371" cy="809926"/>
          </a:xfrm>
          <a:prstGeom prst="rect">
            <a:avLst/>
          </a:prstGeom>
        </p:spPr>
        <p:txBody>
          <a:bodyPr vert="horz" lIns="0" tIns="0" rIns="0" bIns="0"/>
          <a:lstStyle>
            <a:lvl1pPr marL="0" indent="0" algn="ctr">
              <a:lnSpc>
                <a:spcPct val="150000"/>
              </a:lnSpc>
              <a:spcBef>
                <a:spcPts val="0"/>
              </a:spcBef>
              <a:buNone/>
              <a:defRPr sz="2400" baseline="0">
                <a:solidFill>
                  <a:schemeClr val="accent3"/>
                </a:solidFill>
                <a:latin typeface="Lato Regular"/>
                <a:cs typeface="Lato Regular"/>
              </a:defRPr>
            </a:lvl1pPr>
          </a:lstStyle>
          <a:p>
            <a:pPr lvl="0"/>
            <a:r>
              <a:rPr lang="en-US" dirty="0"/>
              <a:t>Member Position</a:t>
            </a:r>
          </a:p>
        </p:txBody>
      </p:sp>
      <p:sp>
        <p:nvSpPr>
          <p:cNvPr id="175" name="Text Placeholder 2"/>
          <p:cNvSpPr>
            <a:spLocks noGrp="1"/>
          </p:cNvSpPr>
          <p:nvPr>
            <p:ph type="body" sz="quarter" idx="35" hasCustomPrompt="1"/>
          </p:nvPr>
        </p:nvSpPr>
        <p:spPr>
          <a:xfrm>
            <a:off x="5826481" y="9885837"/>
            <a:ext cx="4111371" cy="1284070"/>
          </a:xfrm>
          <a:prstGeom prst="rect">
            <a:avLst/>
          </a:prstGeom>
        </p:spPr>
        <p:txBody>
          <a:bodyPr vert="horz" lIns="0" tIns="0" rIns="0" bIns="0"/>
          <a:lstStyle>
            <a:lvl1pPr marL="0" indent="0" algn="ctr">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a:t>A short description or history about this team member</a:t>
            </a:r>
          </a:p>
        </p:txBody>
      </p:sp>
      <p:sp>
        <p:nvSpPr>
          <p:cNvPr id="176" name="Text Placeholder 7"/>
          <p:cNvSpPr>
            <a:spLocks noGrp="1"/>
          </p:cNvSpPr>
          <p:nvPr>
            <p:ph type="body" sz="quarter" idx="40" hasCustomPrompt="1"/>
          </p:nvPr>
        </p:nvSpPr>
        <p:spPr>
          <a:xfrm>
            <a:off x="10138836" y="8571551"/>
            <a:ext cx="4111375" cy="456902"/>
          </a:xfrm>
          <a:prstGeom prst="rect">
            <a:avLst/>
          </a:prstGeom>
        </p:spPr>
        <p:txBody>
          <a:bodyPr vert="horz" lIns="0" tIns="103884" rIns="0" bIns="103884" anchor="ctr"/>
          <a:lstStyle>
            <a:lvl1pPr marL="0" indent="0" algn="ctr">
              <a:lnSpc>
                <a:spcPct val="100000"/>
              </a:lnSpc>
              <a:spcBef>
                <a:spcPts val="0"/>
              </a:spcBef>
              <a:buNone/>
              <a:defRPr sz="2800" b="1">
                <a:solidFill>
                  <a:schemeClr val="accent1"/>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177" name="Text Placeholder 2"/>
          <p:cNvSpPr>
            <a:spLocks noGrp="1"/>
          </p:cNvSpPr>
          <p:nvPr>
            <p:ph type="body" sz="quarter" idx="41" hasCustomPrompt="1"/>
          </p:nvPr>
        </p:nvSpPr>
        <p:spPr>
          <a:xfrm>
            <a:off x="10138838" y="9050465"/>
            <a:ext cx="4111371" cy="809926"/>
          </a:xfrm>
          <a:prstGeom prst="rect">
            <a:avLst/>
          </a:prstGeom>
        </p:spPr>
        <p:txBody>
          <a:bodyPr vert="horz" lIns="0" tIns="0" rIns="0" bIns="0"/>
          <a:lstStyle>
            <a:lvl1pPr marL="0" indent="0" algn="ctr">
              <a:lnSpc>
                <a:spcPct val="150000"/>
              </a:lnSpc>
              <a:spcBef>
                <a:spcPts val="0"/>
              </a:spcBef>
              <a:buNone/>
              <a:defRPr sz="2400" baseline="0">
                <a:solidFill>
                  <a:schemeClr val="accent3"/>
                </a:solidFill>
                <a:latin typeface="Lato Regular"/>
                <a:cs typeface="Lato Regular"/>
              </a:defRPr>
            </a:lvl1pPr>
          </a:lstStyle>
          <a:p>
            <a:pPr lvl="0"/>
            <a:r>
              <a:rPr lang="en-US" dirty="0"/>
              <a:t>Member Position</a:t>
            </a:r>
          </a:p>
        </p:txBody>
      </p:sp>
      <p:sp>
        <p:nvSpPr>
          <p:cNvPr id="178" name="Text Placeholder 2"/>
          <p:cNvSpPr>
            <a:spLocks noGrp="1"/>
          </p:cNvSpPr>
          <p:nvPr>
            <p:ph type="body" sz="quarter" idx="42" hasCustomPrompt="1"/>
          </p:nvPr>
        </p:nvSpPr>
        <p:spPr>
          <a:xfrm>
            <a:off x="10138838" y="9885837"/>
            <a:ext cx="4111371" cy="1284070"/>
          </a:xfrm>
          <a:prstGeom prst="rect">
            <a:avLst/>
          </a:prstGeom>
        </p:spPr>
        <p:txBody>
          <a:bodyPr vert="horz" lIns="0" tIns="0" rIns="0" bIns="0"/>
          <a:lstStyle>
            <a:lvl1pPr marL="0" indent="0" algn="ctr">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a:t>A short description or history about this team member</a:t>
            </a:r>
          </a:p>
        </p:txBody>
      </p:sp>
      <p:sp>
        <p:nvSpPr>
          <p:cNvPr id="179" name="Text Placeholder 7"/>
          <p:cNvSpPr>
            <a:spLocks noGrp="1"/>
          </p:cNvSpPr>
          <p:nvPr>
            <p:ph type="body" sz="quarter" idx="47" hasCustomPrompt="1"/>
          </p:nvPr>
        </p:nvSpPr>
        <p:spPr>
          <a:xfrm>
            <a:off x="14496349" y="8571551"/>
            <a:ext cx="4111375" cy="456902"/>
          </a:xfrm>
          <a:prstGeom prst="rect">
            <a:avLst/>
          </a:prstGeom>
        </p:spPr>
        <p:txBody>
          <a:bodyPr vert="horz" lIns="0" tIns="103884" rIns="0" bIns="103884" anchor="ctr"/>
          <a:lstStyle>
            <a:lvl1pPr marL="0" indent="0" algn="ctr">
              <a:lnSpc>
                <a:spcPct val="100000"/>
              </a:lnSpc>
              <a:spcBef>
                <a:spcPts val="0"/>
              </a:spcBef>
              <a:buNone/>
              <a:defRPr sz="2800" b="1">
                <a:solidFill>
                  <a:schemeClr val="accent1"/>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180" name="Text Placeholder 2"/>
          <p:cNvSpPr>
            <a:spLocks noGrp="1"/>
          </p:cNvSpPr>
          <p:nvPr>
            <p:ph type="body" sz="quarter" idx="48" hasCustomPrompt="1"/>
          </p:nvPr>
        </p:nvSpPr>
        <p:spPr>
          <a:xfrm>
            <a:off x="14496349" y="9050465"/>
            <a:ext cx="4111371" cy="809926"/>
          </a:xfrm>
          <a:prstGeom prst="rect">
            <a:avLst/>
          </a:prstGeom>
        </p:spPr>
        <p:txBody>
          <a:bodyPr vert="horz" lIns="0" tIns="0" rIns="0" bIns="0"/>
          <a:lstStyle>
            <a:lvl1pPr marL="0" indent="0" algn="ctr">
              <a:lnSpc>
                <a:spcPct val="150000"/>
              </a:lnSpc>
              <a:spcBef>
                <a:spcPts val="0"/>
              </a:spcBef>
              <a:buNone/>
              <a:defRPr sz="2400" baseline="0">
                <a:solidFill>
                  <a:schemeClr val="accent3"/>
                </a:solidFill>
                <a:latin typeface="Lato Regular"/>
                <a:cs typeface="Lato Regular"/>
              </a:defRPr>
            </a:lvl1pPr>
          </a:lstStyle>
          <a:p>
            <a:pPr lvl="0"/>
            <a:r>
              <a:rPr lang="en-US" dirty="0"/>
              <a:t>Member Position</a:t>
            </a:r>
          </a:p>
        </p:txBody>
      </p:sp>
      <p:sp>
        <p:nvSpPr>
          <p:cNvPr id="181" name="Text Placeholder 2"/>
          <p:cNvSpPr>
            <a:spLocks noGrp="1"/>
          </p:cNvSpPr>
          <p:nvPr>
            <p:ph type="body" sz="quarter" idx="49" hasCustomPrompt="1"/>
          </p:nvPr>
        </p:nvSpPr>
        <p:spPr>
          <a:xfrm>
            <a:off x="14496349" y="9885837"/>
            <a:ext cx="4111371" cy="1284070"/>
          </a:xfrm>
          <a:prstGeom prst="rect">
            <a:avLst/>
          </a:prstGeom>
        </p:spPr>
        <p:txBody>
          <a:bodyPr vert="horz" lIns="0" tIns="0" rIns="0" bIns="0"/>
          <a:lstStyle>
            <a:lvl1pPr marL="0" indent="0" algn="ctr">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a:t>A short description or history about this team member</a:t>
            </a:r>
          </a:p>
        </p:txBody>
      </p:sp>
      <p:sp>
        <p:nvSpPr>
          <p:cNvPr id="182" name="Text Placeholder 7"/>
          <p:cNvSpPr>
            <a:spLocks noGrp="1"/>
          </p:cNvSpPr>
          <p:nvPr>
            <p:ph type="body" sz="quarter" idx="54" hasCustomPrompt="1"/>
          </p:nvPr>
        </p:nvSpPr>
        <p:spPr>
          <a:xfrm>
            <a:off x="18850873" y="8571551"/>
            <a:ext cx="4111375" cy="456902"/>
          </a:xfrm>
          <a:prstGeom prst="rect">
            <a:avLst/>
          </a:prstGeom>
        </p:spPr>
        <p:txBody>
          <a:bodyPr vert="horz" lIns="0" tIns="103884" rIns="0" bIns="103884" anchor="ctr"/>
          <a:lstStyle>
            <a:lvl1pPr marL="0" indent="0" algn="ctr">
              <a:lnSpc>
                <a:spcPct val="100000"/>
              </a:lnSpc>
              <a:spcBef>
                <a:spcPts val="0"/>
              </a:spcBef>
              <a:buNone/>
              <a:defRPr sz="2800" b="1">
                <a:solidFill>
                  <a:schemeClr val="accent1"/>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183" name="Text Placeholder 2"/>
          <p:cNvSpPr>
            <a:spLocks noGrp="1"/>
          </p:cNvSpPr>
          <p:nvPr>
            <p:ph type="body" sz="quarter" idx="55" hasCustomPrompt="1"/>
          </p:nvPr>
        </p:nvSpPr>
        <p:spPr>
          <a:xfrm>
            <a:off x="18850875" y="9050465"/>
            <a:ext cx="4111371" cy="809926"/>
          </a:xfrm>
          <a:prstGeom prst="rect">
            <a:avLst/>
          </a:prstGeom>
        </p:spPr>
        <p:txBody>
          <a:bodyPr vert="horz" lIns="0" tIns="0" rIns="0" bIns="0"/>
          <a:lstStyle>
            <a:lvl1pPr marL="0" indent="0" algn="ctr">
              <a:lnSpc>
                <a:spcPct val="150000"/>
              </a:lnSpc>
              <a:spcBef>
                <a:spcPts val="0"/>
              </a:spcBef>
              <a:buNone/>
              <a:defRPr sz="2400" baseline="0">
                <a:solidFill>
                  <a:schemeClr val="accent3"/>
                </a:solidFill>
                <a:latin typeface="Lato Regular"/>
                <a:cs typeface="Lato Regular"/>
              </a:defRPr>
            </a:lvl1pPr>
          </a:lstStyle>
          <a:p>
            <a:pPr lvl="0"/>
            <a:r>
              <a:rPr lang="en-US" dirty="0"/>
              <a:t>Member Position</a:t>
            </a:r>
          </a:p>
        </p:txBody>
      </p:sp>
      <p:sp>
        <p:nvSpPr>
          <p:cNvPr id="184" name="Text Placeholder 2"/>
          <p:cNvSpPr>
            <a:spLocks noGrp="1"/>
          </p:cNvSpPr>
          <p:nvPr>
            <p:ph type="body" sz="quarter" idx="56" hasCustomPrompt="1"/>
          </p:nvPr>
        </p:nvSpPr>
        <p:spPr>
          <a:xfrm>
            <a:off x="18850875" y="9885837"/>
            <a:ext cx="4111371" cy="1284070"/>
          </a:xfrm>
          <a:prstGeom prst="rect">
            <a:avLst/>
          </a:prstGeom>
        </p:spPr>
        <p:txBody>
          <a:bodyPr vert="horz" lIns="0" tIns="0" rIns="0" bIns="0"/>
          <a:lstStyle>
            <a:lvl1pPr marL="0" indent="0" algn="ctr">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a:t>A short description or history about this team member</a:t>
            </a:r>
          </a:p>
        </p:txBody>
      </p:sp>
    </p:spTree>
    <p:extLst>
      <p:ext uri="{BB962C8B-B14F-4D97-AF65-F5344CB8AC3E}">
        <p14:creationId xmlns:p14="http://schemas.microsoft.com/office/powerpoint/2010/main" val="146447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team member slide">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1536715" y="735516"/>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Six</a:t>
            </a:r>
            <a:r>
              <a:rPr lang="es-ES_tradnl" dirty="0"/>
              <a:t> </a:t>
            </a:r>
            <a:r>
              <a:rPr lang="es-ES_tradnl" dirty="0" err="1"/>
              <a:t>team</a:t>
            </a:r>
            <a:r>
              <a:rPr lang="es-ES_tradnl" dirty="0"/>
              <a:t> </a:t>
            </a:r>
            <a:r>
              <a:rPr lang="es-ES_tradnl" dirty="0" err="1"/>
              <a:t>member</a:t>
            </a:r>
            <a:r>
              <a:rPr lang="es-ES_tradnl" dirty="0"/>
              <a:t> </a:t>
            </a:r>
            <a:r>
              <a:rPr lang="es-ES_tradnl" dirty="0" err="1"/>
              <a:t>slide</a:t>
            </a:r>
            <a:endParaRPr lang="es-ES_tradnl" dirty="0"/>
          </a:p>
        </p:txBody>
      </p:sp>
      <p:sp>
        <p:nvSpPr>
          <p:cNvPr id="22" name="Text Placeholder 7"/>
          <p:cNvSpPr>
            <a:spLocks noGrp="1"/>
          </p:cNvSpPr>
          <p:nvPr>
            <p:ph type="body" sz="quarter" idx="19" hasCustomPrompt="1"/>
          </p:nvPr>
        </p:nvSpPr>
        <p:spPr>
          <a:xfrm>
            <a:off x="1536715" y="1710089"/>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10" name="Text Placeholder 7"/>
          <p:cNvSpPr>
            <a:spLocks noGrp="1"/>
          </p:cNvSpPr>
          <p:nvPr>
            <p:ph type="body" sz="quarter" idx="20" hasCustomPrompt="1"/>
          </p:nvPr>
        </p:nvSpPr>
        <p:spPr>
          <a:xfrm>
            <a:off x="3925008" y="334196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211" name="Text Placeholder 2"/>
          <p:cNvSpPr>
            <a:spLocks noGrp="1"/>
          </p:cNvSpPr>
          <p:nvPr>
            <p:ph type="body" sz="quarter" idx="16" hasCustomPrompt="1"/>
          </p:nvPr>
        </p:nvSpPr>
        <p:spPr>
          <a:xfrm>
            <a:off x="3925008" y="4071784"/>
            <a:ext cx="8018664" cy="96352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a:t>
            </a:r>
            <a:r>
              <a:rPr lang="en-US" dirty="0" err="1"/>
              <a:t>pulvinar</a:t>
            </a:r>
            <a:r>
              <a:rPr lang="en-US" dirty="0"/>
              <a:t> quam.</a:t>
            </a:r>
          </a:p>
        </p:txBody>
      </p:sp>
      <p:sp>
        <p:nvSpPr>
          <p:cNvPr id="212" name="Text Placeholder 7"/>
          <p:cNvSpPr>
            <a:spLocks noGrp="1"/>
          </p:cNvSpPr>
          <p:nvPr>
            <p:ph type="body" sz="quarter" idx="32" hasCustomPrompt="1"/>
          </p:nvPr>
        </p:nvSpPr>
        <p:spPr>
          <a:xfrm>
            <a:off x="3925006" y="5035401"/>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13" name="Text Placeholder 7"/>
          <p:cNvSpPr>
            <a:spLocks noGrp="1"/>
          </p:cNvSpPr>
          <p:nvPr>
            <p:ph type="body" sz="quarter" idx="33" hasCustomPrompt="1"/>
          </p:nvPr>
        </p:nvSpPr>
        <p:spPr>
          <a:xfrm>
            <a:off x="5147811" y="5035401"/>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14" name="Text Placeholder 7"/>
          <p:cNvSpPr>
            <a:spLocks noGrp="1"/>
          </p:cNvSpPr>
          <p:nvPr>
            <p:ph type="body" sz="quarter" idx="34" hasCustomPrompt="1"/>
          </p:nvPr>
        </p:nvSpPr>
        <p:spPr>
          <a:xfrm>
            <a:off x="6370616" y="5035401"/>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15" name="Text Placeholder 7"/>
          <p:cNvSpPr>
            <a:spLocks noGrp="1"/>
          </p:cNvSpPr>
          <p:nvPr>
            <p:ph type="body" sz="quarter" idx="22" hasCustomPrompt="1"/>
          </p:nvPr>
        </p:nvSpPr>
        <p:spPr>
          <a:xfrm>
            <a:off x="14947173" y="3341965"/>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216" name="Text Placeholder 2"/>
          <p:cNvSpPr>
            <a:spLocks noGrp="1"/>
          </p:cNvSpPr>
          <p:nvPr>
            <p:ph type="body" sz="quarter" idx="23" hasCustomPrompt="1"/>
          </p:nvPr>
        </p:nvSpPr>
        <p:spPr>
          <a:xfrm>
            <a:off x="14947173" y="4071784"/>
            <a:ext cx="8018664" cy="96352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a:t>
            </a:r>
            <a:r>
              <a:rPr lang="en-US" dirty="0" err="1"/>
              <a:t>pulvinar</a:t>
            </a:r>
            <a:r>
              <a:rPr lang="en-US" dirty="0"/>
              <a:t>.</a:t>
            </a:r>
          </a:p>
        </p:txBody>
      </p:sp>
      <p:sp>
        <p:nvSpPr>
          <p:cNvPr id="217" name="Text Placeholder 7"/>
          <p:cNvSpPr>
            <a:spLocks noGrp="1"/>
          </p:cNvSpPr>
          <p:nvPr>
            <p:ph type="body" sz="quarter" idx="35" hasCustomPrompt="1"/>
          </p:nvPr>
        </p:nvSpPr>
        <p:spPr>
          <a:xfrm>
            <a:off x="14947171" y="5035401"/>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18" name="Text Placeholder 7"/>
          <p:cNvSpPr>
            <a:spLocks noGrp="1"/>
          </p:cNvSpPr>
          <p:nvPr>
            <p:ph type="body" sz="quarter" idx="36" hasCustomPrompt="1"/>
          </p:nvPr>
        </p:nvSpPr>
        <p:spPr>
          <a:xfrm>
            <a:off x="16169976" y="5035401"/>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19" name="Text Placeholder 7"/>
          <p:cNvSpPr>
            <a:spLocks noGrp="1"/>
          </p:cNvSpPr>
          <p:nvPr>
            <p:ph type="body" sz="quarter" idx="37" hasCustomPrompt="1"/>
          </p:nvPr>
        </p:nvSpPr>
        <p:spPr>
          <a:xfrm>
            <a:off x="17392781" y="5035401"/>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20" name="Text Placeholder 7"/>
          <p:cNvSpPr>
            <a:spLocks noGrp="1"/>
          </p:cNvSpPr>
          <p:nvPr>
            <p:ph type="body" sz="quarter" idx="24" hasCustomPrompt="1"/>
          </p:nvPr>
        </p:nvSpPr>
        <p:spPr>
          <a:xfrm>
            <a:off x="3925008" y="6096457"/>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221" name="Text Placeholder 2"/>
          <p:cNvSpPr>
            <a:spLocks noGrp="1"/>
          </p:cNvSpPr>
          <p:nvPr>
            <p:ph type="body" sz="quarter" idx="25" hasCustomPrompt="1"/>
          </p:nvPr>
        </p:nvSpPr>
        <p:spPr>
          <a:xfrm>
            <a:off x="3925008" y="6826272"/>
            <a:ext cx="8018664" cy="96352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a:t>
            </a:r>
            <a:r>
              <a:rPr lang="en-US" dirty="0" err="1"/>
              <a:t>pulvinar</a:t>
            </a:r>
            <a:r>
              <a:rPr lang="en-US" dirty="0"/>
              <a:t> quam.</a:t>
            </a:r>
          </a:p>
        </p:txBody>
      </p:sp>
      <p:sp>
        <p:nvSpPr>
          <p:cNvPr id="222" name="Text Placeholder 7"/>
          <p:cNvSpPr>
            <a:spLocks noGrp="1"/>
          </p:cNvSpPr>
          <p:nvPr>
            <p:ph type="body" sz="quarter" idx="38" hasCustomPrompt="1"/>
          </p:nvPr>
        </p:nvSpPr>
        <p:spPr>
          <a:xfrm>
            <a:off x="3925006" y="778979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23" name="Text Placeholder 7"/>
          <p:cNvSpPr>
            <a:spLocks noGrp="1"/>
          </p:cNvSpPr>
          <p:nvPr>
            <p:ph type="body" sz="quarter" idx="39" hasCustomPrompt="1"/>
          </p:nvPr>
        </p:nvSpPr>
        <p:spPr>
          <a:xfrm>
            <a:off x="5147811" y="778979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24" name="Text Placeholder 7"/>
          <p:cNvSpPr>
            <a:spLocks noGrp="1"/>
          </p:cNvSpPr>
          <p:nvPr>
            <p:ph type="body" sz="quarter" idx="40" hasCustomPrompt="1"/>
          </p:nvPr>
        </p:nvSpPr>
        <p:spPr>
          <a:xfrm>
            <a:off x="6370616" y="778979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25" name="Text Placeholder 7"/>
          <p:cNvSpPr>
            <a:spLocks noGrp="1"/>
          </p:cNvSpPr>
          <p:nvPr>
            <p:ph type="body" sz="quarter" idx="26" hasCustomPrompt="1"/>
          </p:nvPr>
        </p:nvSpPr>
        <p:spPr>
          <a:xfrm>
            <a:off x="14947173" y="6096457"/>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226" name="Text Placeholder 2"/>
          <p:cNvSpPr>
            <a:spLocks noGrp="1"/>
          </p:cNvSpPr>
          <p:nvPr>
            <p:ph type="body" sz="quarter" idx="27" hasCustomPrompt="1"/>
          </p:nvPr>
        </p:nvSpPr>
        <p:spPr>
          <a:xfrm>
            <a:off x="14947173" y="6826272"/>
            <a:ext cx="8018664" cy="96352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pulvinar quam vitae.</a:t>
            </a:r>
          </a:p>
        </p:txBody>
      </p:sp>
      <p:sp>
        <p:nvSpPr>
          <p:cNvPr id="227" name="Text Placeholder 7"/>
          <p:cNvSpPr>
            <a:spLocks noGrp="1"/>
          </p:cNvSpPr>
          <p:nvPr>
            <p:ph type="body" sz="quarter" idx="41" hasCustomPrompt="1"/>
          </p:nvPr>
        </p:nvSpPr>
        <p:spPr>
          <a:xfrm>
            <a:off x="14947171" y="778979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28" name="Text Placeholder 7"/>
          <p:cNvSpPr>
            <a:spLocks noGrp="1"/>
          </p:cNvSpPr>
          <p:nvPr>
            <p:ph type="body" sz="quarter" idx="42" hasCustomPrompt="1"/>
          </p:nvPr>
        </p:nvSpPr>
        <p:spPr>
          <a:xfrm>
            <a:off x="16169976" y="778979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29" name="Text Placeholder 7"/>
          <p:cNvSpPr>
            <a:spLocks noGrp="1"/>
          </p:cNvSpPr>
          <p:nvPr>
            <p:ph type="body" sz="quarter" idx="43" hasCustomPrompt="1"/>
          </p:nvPr>
        </p:nvSpPr>
        <p:spPr>
          <a:xfrm>
            <a:off x="17392781" y="778979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30" name="Text Placeholder 7"/>
          <p:cNvSpPr>
            <a:spLocks noGrp="1"/>
          </p:cNvSpPr>
          <p:nvPr>
            <p:ph type="body" sz="quarter" idx="28" hasCustomPrompt="1"/>
          </p:nvPr>
        </p:nvSpPr>
        <p:spPr>
          <a:xfrm>
            <a:off x="3925008" y="8918681"/>
            <a:ext cx="8018664"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tx1">
                    <a:lumMod val="50000"/>
                    <a:lumOff val="50000"/>
                  </a:schemeClr>
                </a:solidFill>
                <a:latin typeface="Lato Regular"/>
                <a:cs typeface="Lato Regular"/>
              </a:defRPr>
            </a:lvl1pPr>
          </a:lstStyle>
          <a:p>
            <a:pPr lvl="0"/>
            <a:r>
              <a:rPr lang="es-ES_tradnl" dirty="0" err="1"/>
              <a:t>Member</a:t>
            </a:r>
            <a:r>
              <a:rPr lang="es-ES_tradnl" dirty="0"/>
              <a:t> </a:t>
            </a:r>
            <a:r>
              <a:rPr lang="es-ES_tradnl" dirty="0" err="1"/>
              <a:t>Name</a:t>
            </a:r>
            <a:endParaRPr lang="es-ES_tradnl" dirty="0"/>
          </a:p>
        </p:txBody>
      </p:sp>
      <p:sp>
        <p:nvSpPr>
          <p:cNvPr id="231" name="Text Placeholder 2"/>
          <p:cNvSpPr>
            <a:spLocks noGrp="1"/>
          </p:cNvSpPr>
          <p:nvPr>
            <p:ph type="body" sz="quarter" idx="29" hasCustomPrompt="1"/>
          </p:nvPr>
        </p:nvSpPr>
        <p:spPr>
          <a:xfrm>
            <a:off x="3925008" y="9648496"/>
            <a:ext cx="8018664" cy="96352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a:t>
            </a:r>
            <a:r>
              <a:rPr lang="en-US" dirty="0" err="1"/>
              <a:t>pulvinar</a:t>
            </a:r>
            <a:r>
              <a:rPr lang="en-US" dirty="0"/>
              <a:t>.</a:t>
            </a:r>
          </a:p>
        </p:txBody>
      </p:sp>
      <p:sp>
        <p:nvSpPr>
          <p:cNvPr id="232" name="Text Placeholder 7"/>
          <p:cNvSpPr>
            <a:spLocks noGrp="1"/>
          </p:cNvSpPr>
          <p:nvPr>
            <p:ph type="body" sz="quarter" idx="44" hasCustomPrompt="1"/>
          </p:nvPr>
        </p:nvSpPr>
        <p:spPr>
          <a:xfrm>
            <a:off x="3925006" y="1061211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33" name="Text Placeholder 7"/>
          <p:cNvSpPr>
            <a:spLocks noGrp="1"/>
          </p:cNvSpPr>
          <p:nvPr>
            <p:ph type="body" sz="quarter" idx="45" hasCustomPrompt="1"/>
          </p:nvPr>
        </p:nvSpPr>
        <p:spPr>
          <a:xfrm>
            <a:off x="5147811" y="1061211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34" name="Text Placeholder 7"/>
          <p:cNvSpPr>
            <a:spLocks noGrp="1"/>
          </p:cNvSpPr>
          <p:nvPr>
            <p:ph type="body" sz="quarter" idx="46" hasCustomPrompt="1"/>
          </p:nvPr>
        </p:nvSpPr>
        <p:spPr>
          <a:xfrm>
            <a:off x="6370616" y="1061211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35" name="Text Placeholder 7"/>
          <p:cNvSpPr>
            <a:spLocks noGrp="1"/>
          </p:cNvSpPr>
          <p:nvPr>
            <p:ph type="body" sz="quarter" idx="30" hasCustomPrompt="1"/>
          </p:nvPr>
        </p:nvSpPr>
        <p:spPr>
          <a:xfrm>
            <a:off x="14947173" y="8918681"/>
            <a:ext cx="8018664" cy="676718"/>
          </a:xfrm>
          <a:prstGeom prst="rect">
            <a:avLst/>
          </a:prstGeom>
        </p:spPr>
        <p:txBody>
          <a:bodyPr vert="horz" lIns="0" tIns="103884" rIns="0" bIns="103884" anchor="ctr"/>
          <a:lstStyle>
            <a:lvl1pPr marL="0" marR="0" indent="0" algn="l" defTabSz="1038822" rtl="0" eaLnBrk="1" fontAlgn="auto" latinLnBrk="0" hangingPunct="1">
              <a:lnSpc>
                <a:spcPct val="100000"/>
              </a:lnSpc>
              <a:spcBef>
                <a:spcPts val="0"/>
              </a:spcBef>
              <a:spcAft>
                <a:spcPts val="0"/>
              </a:spcAft>
              <a:buClrTx/>
              <a:buSzTx/>
              <a:buFont typeface="Arial"/>
              <a:buNone/>
              <a:tabLst/>
              <a:defRPr sz="2800" b="1">
                <a:solidFill>
                  <a:schemeClr val="tx1">
                    <a:lumMod val="50000"/>
                    <a:lumOff val="50000"/>
                  </a:schemeClr>
                </a:solidFill>
                <a:latin typeface="Lato Regular"/>
                <a:cs typeface="Lato Regular"/>
              </a:defRPr>
            </a:lvl1pPr>
          </a:lstStyle>
          <a:p>
            <a:pPr marL="0" marR="0" lvl="0" indent="0" algn="l" defTabSz="1038822" rtl="0" eaLnBrk="1" fontAlgn="auto" latinLnBrk="0" hangingPunct="1">
              <a:lnSpc>
                <a:spcPct val="100000"/>
              </a:lnSpc>
              <a:spcBef>
                <a:spcPts val="0"/>
              </a:spcBef>
              <a:spcAft>
                <a:spcPts val="0"/>
              </a:spcAft>
              <a:buClrTx/>
              <a:buSzTx/>
              <a:buFont typeface="Arial"/>
              <a:buNone/>
              <a:tabLst/>
              <a:defRPr/>
            </a:pPr>
            <a:r>
              <a:rPr lang="es-ES_tradnl" dirty="0" err="1"/>
              <a:t>Member</a:t>
            </a:r>
            <a:r>
              <a:rPr lang="es-ES_tradnl" dirty="0"/>
              <a:t> </a:t>
            </a:r>
            <a:r>
              <a:rPr lang="es-ES_tradnl" dirty="0" err="1"/>
              <a:t>Name</a:t>
            </a:r>
            <a:endParaRPr lang="es-ES_tradnl" dirty="0"/>
          </a:p>
          <a:p>
            <a:pPr lvl="0"/>
            <a:endParaRPr lang="es-ES_tradnl" dirty="0"/>
          </a:p>
        </p:txBody>
      </p:sp>
      <p:sp>
        <p:nvSpPr>
          <p:cNvPr id="236" name="Text Placeholder 2"/>
          <p:cNvSpPr>
            <a:spLocks noGrp="1"/>
          </p:cNvSpPr>
          <p:nvPr>
            <p:ph type="body" sz="quarter" idx="31" hasCustomPrompt="1"/>
          </p:nvPr>
        </p:nvSpPr>
        <p:spPr>
          <a:xfrm>
            <a:off x="14947173" y="9648496"/>
            <a:ext cx="8018664" cy="96352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a:t>Donec vel nisl nec risus vulputate placerat in at ligula magna nec lacus porttitor hendrerit. In </a:t>
            </a:r>
            <a:r>
              <a:rPr lang="en-US" dirty="0" err="1"/>
              <a:t>pulvinar</a:t>
            </a:r>
            <a:r>
              <a:rPr lang="en-US" dirty="0"/>
              <a:t> quam.</a:t>
            </a:r>
          </a:p>
        </p:txBody>
      </p:sp>
      <p:sp>
        <p:nvSpPr>
          <p:cNvPr id="237" name="Text Placeholder 7"/>
          <p:cNvSpPr>
            <a:spLocks noGrp="1"/>
          </p:cNvSpPr>
          <p:nvPr>
            <p:ph type="body" sz="quarter" idx="47" hasCustomPrompt="1"/>
          </p:nvPr>
        </p:nvSpPr>
        <p:spPr>
          <a:xfrm>
            <a:off x="14947171" y="1061211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38" name="Text Placeholder 7"/>
          <p:cNvSpPr>
            <a:spLocks noGrp="1"/>
          </p:cNvSpPr>
          <p:nvPr>
            <p:ph type="body" sz="quarter" idx="48" hasCustomPrompt="1"/>
          </p:nvPr>
        </p:nvSpPr>
        <p:spPr>
          <a:xfrm>
            <a:off x="16169976" y="1061211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39" name="Text Placeholder 7"/>
          <p:cNvSpPr>
            <a:spLocks noGrp="1"/>
          </p:cNvSpPr>
          <p:nvPr>
            <p:ph type="body" sz="quarter" idx="49" hasCustomPrompt="1"/>
          </p:nvPr>
        </p:nvSpPr>
        <p:spPr>
          <a:xfrm>
            <a:off x="17392781" y="10612113"/>
            <a:ext cx="1222807" cy="677222"/>
          </a:xfrm>
          <a:prstGeom prst="rect">
            <a:avLst/>
          </a:prstGeom>
        </p:spPr>
        <p:txBody>
          <a:bodyPr vert="horz" lIns="0" tIns="103884" rIns="0" bIns="103884" anchor="ctr"/>
          <a:lstStyle>
            <a:lvl1pPr marL="0" indent="0" algn="ctr">
              <a:lnSpc>
                <a:spcPct val="100000"/>
              </a:lnSpc>
              <a:spcBef>
                <a:spcPts val="0"/>
              </a:spcBef>
              <a:buNone/>
              <a:defRPr sz="3800" b="1">
                <a:solidFill>
                  <a:schemeClr val="accent1"/>
                </a:solidFill>
                <a:latin typeface="FontAwesome"/>
                <a:cs typeface="FontAwesome"/>
              </a:defRPr>
            </a:lvl1pPr>
          </a:lstStyle>
          <a:p>
            <a:pPr lvl="0"/>
            <a:r>
              <a:rPr lang="es-ES_tradnl" dirty="0" err="1"/>
              <a:t>icon</a:t>
            </a:r>
            <a:endParaRPr lang="es-ES_tradnl" dirty="0"/>
          </a:p>
        </p:txBody>
      </p:sp>
      <p:sp>
        <p:nvSpPr>
          <p:cNvPr id="240" name="Picture Placeholder 2"/>
          <p:cNvSpPr>
            <a:spLocks noGrp="1"/>
          </p:cNvSpPr>
          <p:nvPr>
            <p:ph type="pic" sz="quarter" idx="17"/>
          </p:nvPr>
        </p:nvSpPr>
        <p:spPr>
          <a:xfrm>
            <a:off x="1536709" y="3341961"/>
            <a:ext cx="2075739" cy="2370662"/>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241" name="Picture Placeholder 2"/>
          <p:cNvSpPr>
            <a:spLocks noGrp="1"/>
          </p:cNvSpPr>
          <p:nvPr>
            <p:ph type="pic" sz="quarter" idx="50"/>
          </p:nvPr>
        </p:nvSpPr>
        <p:spPr>
          <a:xfrm>
            <a:off x="12577239" y="3341961"/>
            <a:ext cx="2075739" cy="2370662"/>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242" name="Picture Placeholder 2"/>
          <p:cNvSpPr>
            <a:spLocks noGrp="1"/>
          </p:cNvSpPr>
          <p:nvPr>
            <p:ph type="pic" sz="quarter" idx="51"/>
          </p:nvPr>
        </p:nvSpPr>
        <p:spPr>
          <a:xfrm>
            <a:off x="1536709" y="6096449"/>
            <a:ext cx="2075739" cy="2370662"/>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243" name="Picture Placeholder 2"/>
          <p:cNvSpPr>
            <a:spLocks noGrp="1"/>
          </p:cNvSpPr>
          <p:nvPr>
            <p:ph type="pic" sz="quarter" idx="52"/>
          </p:nvPr>
        </p:nvSpPr>
        <p:spPr>
          <a:xfrm>
            <a:off x="12577239" y="6096449"/>
            <a:ext cx="2075739" cy="2370662"/>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244" name="Picture Placeholder 2"/>
          <p:cNvSpPr>
            <a:spLocks noGrp="1"/>
          </p:cNvSpPr>
          <p:nvPr>
            <p:ph type="pic" sz="quarter" idx="53"/>
          </p:nvPr>
        </p:nvSpPr>
        <p:spPr>
          <a:xfrm>
            <a:off x="1536709" y="8918673"/>
            <a:ext cx="2075739" cy="2370662"/>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245" name="Picture Placeholder 2"/>
          <p:cNvSpPr>
            <a:spLocks noGrp="1"/>
          </p:cNvSpPr>
          <p:nvPr>
            <p:ph type="pic" sz="quarter" idx="54"/>
          </p:nvPr>
        </p:nvSpPr>
        <p:spPr>
          <a:xfrm>
            <a:off x="12577239" y="8918673"/>
            <a:ext cx="2075739" cy="2370662"/>
          </a:xfrm>
          <a:prstGeom prst="rect">
            <a:avLst/>
          </a:pr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
        <p:nvSpPr>
          <p:cNvPr id="40" name="Rounded Rectangle 39"/>
          <p:cNvSpPr/>
          <p:nvPr userDrawn="1"/>
        </p:nvSpPr>
        <p:spPr>
          <a:xfrm>
            <a:off x="8359451" y="2388539"/>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2740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400"/>
                                        <p:tgtEl>
                                          <p:spTgt spid="21">
                                            <p:txEl>
                                              <p:pRg st="0" end="0"/>
                                            </p:txEl>
                                          </p:spTgt>
                                        </p:tgtEl>
                                      </p:cBhvr>
                                    </p:animEffect>
                                    <p:anim calcmode="lin" valueType="num">
                                      <p:cBhvr>
                                        <p:cTn id="8" dur="4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anim calcmode="lin" valueType="num">
                                      <p:cBhvr>
                                        <p:cTn id="1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2">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par>
                                <p:cTn id="18" presetID="53" presetClass="entr" presetSubtype="16" fill="hold" grpId="0" nodeType="withEffect">
                                  <p:stCondLst>
                                    <p:cond delay="200"/>
                                  </p:stCondLst>
                                  <p:childTnLst>
                                    <p:set>
                                      <p:cBhvr>
                                        <p:cTn id="19" dur="1" fill="hold">
                                          <p:stCondLst>
                                            <p:cond delay="0"/>
                                          </p:stCondLst>
                                        </p:cTn>
                                        <p:tgtEl>
                                          <p:spTgt spid="210">
                                            <p:txEl>
                                              <p:pRg st="0" end="0"/>
                                            </p:txEl>
                                          </p:spTgt>
                                        </p:tgtEl>
                                        <p:attrNameLst>
                                          <p:attrName>style.visibility</p:attrName>
                                        </p:attrNameLst>
                                      </p:cBhvr>
                                      <p:to>
                                        <p:strVal val="visible"/>
                                      </p:to>
                                    </p:set>
                                    <p:anim calcmode="lin" valueType="num">
                                      <p:cBhvr>
                                        <p:cTn id="20" dur="500" fill="hold"/>
                                        <p:tgtEl>
                                          <p:spTgt spid="210">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10">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10">
                                            <p:txEl>
                                              <p:pRg st="0" end="0"/>
                                            </p:txEl>
                                          </p:spTgt>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211">
                                            <p:txEl>
                                              <p:pRg st="0" end="0"/>
                                            </p:txEl>
                                          </p:spTgt>
                                        </p:tgtEl>
                                        <p:attrNameLst>
                                          <p:attrName>style.visibility</p:attrName>
                                        </p:attrNameLst>
                                      </p:cBhvr>
                                      <p:to>
                                        <p:strVal val="visible"/>
                                      </p:to>
                                    </p:set>
                                    <p:anim calcmode="lin" valueType="num">
                                      <p:cBhvr>
                                        <p:cTn id="25" dur="500" fill="hold"/>
                                        <p:tgtEl>
                                          <p:spTgt spid="211">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11">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11">
                                            <p:txEl>
                                              <p:pRg st="0" end="0"/>
                                            </p:txEl>
                                          </p:spTgt>
                                        </p:tgtEl>
                                      </p:cBhvr>
                                    </p:animEffect>
                                  </p:childTnLst>
                                </p:cTn>
                              </p:par>
                              <p:par>
                                <p:cTn id="28" presetID="42" presetClass="entr" presetSubtype="0" fill="hold" grpId="0" nodeType="withEffect">
                                  <p:stCondLst>
                                    <p:cond delay="200"/>
                                  </p:stCondLst>
                                  <p:childTnLst>
                                    <p:set>
                                      <p:cBhvr>
                                        <p:cTn id="29" dur="1" fill="hold">
                                          <p:stCondLst>
                                            <p:cond delay="0"/>
                                          </p:stCondLst>
                                        </p:cTn>
                                        <p:tgtEl>
                                          <p:spTgt spid="212">
                                            <p:txEl>
                                              <p:pRg st="0" end="0"/>
                                            </p:txEl>
                                          </p:spTgt>
                                        </p:tgtEl>
                                        <p:attrNameLst>
                                          <p:attrName>style.visibility</p:attrName>
                                        </p:attrNameLst>
                                      </p:cBhvr>
                                      <p:to>
                                        <p:strVal val="visible"/>
                                      </p:to>
                                    </p:set>
                                    <p:animEffect transition="in" filter="fade">
                                      <p:cBhvr>
                                        <p:cTn id="30" dur="400"/>
                                        <p:tgtEl>
                                          <p:spTgt spid="212">
                                            <p:txEl>
                                              <p:pRg st="0" end="0"/>
                                            </p:txEl>
                                          </p:spTgt>
                                        </p:tgtEl>
                                      </p:cBhvr>
                                    </p:animEffect>
                                    <p:anim calcmode="lin" valueType="num">
                                      <p:cBhvr>
                                        <p:cTn id="31" dur="400" fill="hold"/>
                                        <p:tgtEl>
                                          <p:spTgt spid="212">
                                            <p:txEl>
                                              <p:pRg st="0" end="0"/>
                                            </p:txEl>
                                          </p:spTgt>
                                        </p:tgtEl>
                                        <p:attrNameLst>
                                          <p:attrName>ppt_x</p:attrName>
                                        </p:attrNameLst>
                                      </p:cBhvr>
                                      <p:tavLst>
                                        <p:tav tm="0">
                                          <p:val>
                                            <p:strVal val="#ppt_x"/>
                                          </p:val>
                                        </p:tav>
                                        <p:tav tm="100000">
                                          <p:val>
                                            <p:strVal val="#ppt_x"/>
                                          </p:val>
                                        </p:tav>
                                      </p:tavLst>
                                    </p:anim>
                                    <p:anim calcmode="lin" valueType="num">
                                      <p:cBhvr>
                                        <p:cTn id="32" dur="400" fill="hold"/>
                                        <p:tgtEl>
                                          <p:spTgt spid="212">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
                                  </p:stCondLst>
                                  <p:childTnLst>
                                    <p:set>
                                      <p:cBhvr>
                                        <p:cTn id="34" dur="1" fill="hold">
                                          <p:stCondLst>
                                            <p:cond delay="0"/>
                                          </p:stCondLst>
                                        </p:cTn>
                                        <p:tgtEl>
                                          <p:spTgt spid="213">
                                            <p:txEl>
                                              <p:pRg st="0" end="0"/>
                                            </p:txEl>
                                          </p:spTgt>
                                        </p:tgtEl>
                                        <p:attrNameLst>
                                          <p:attrName>style.visibility</p:attrName>
                                        </p:attrNameLst>
                                      </p:cBhvr>
                                      <p:to>
                                        <p:strVal val="visible"/>
                                      </p:to>
                                    </p:set>
                                    <p:animEffect transition="in" filter="fade">
                                      <p:cBhvr>
                                        <p:cTn id="35" dur="400"/>
                                        <p:tgtEl>
                                          <p:spTgt spid="213">
                                            <p:txEl>
                                              <p:pRg st="0" end="0"/>
                                            </p:txEl>
                                          </p:spTgt>
                                        </p:tgtEl>
                                      </p:cBhvr>
                                    </p:animEffect>
                                    <p:anim calcmode="lin" valueType="num">
                                      <p:cBhvr>
                                        <p:cTn id="36" dur="400" fill="hold"/>
                                        <p:tgtEl>
                                          <p:spTgt spid="213">
                                            <p:txEl>
                                              <p:pRg st="0" end="0"/>
                                            </p:txEl>
                                          </p:spTgt>
                                        </p:tgtEl>
                                        <p:attrNameLst>
                                          <p:attrName>ppt_x</p:attrName>
                                        </p:attrNameLst>
                                      </p:cBhvr>
                                      <p:tavLst>
                                        <p:tav tm="0">
                                          <p:val>
                                            <p:strVal val="#ppt_x"/>
                                          </p:val>
                                        </p:tav>
                                        <p:tav tm="100000">
                                          <p:val>
                                            <p:strVal val="#ppt_x"/>
                                          </p:val>
                                        </p:tav>
                                      </p:tavLst>
                                    </p:anim>
                                    <p:anim calcmode="lin" valueType="num">
                                      <p:cBhvr>
                                        <p:cTn id="37" dur="400" fill="hold"/>
                                        <p:tgtEl>
                                          <p:spTgt spid="213">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00"/>
                                  </p:stCondLst>
                                  <p:childTnLst>
                                    <p:set>
                                      <p:cBhvr>
                                        <p:cTn id="39" dur="1" fill="hold">
                                          <p:stCondLst>
                                            <p:cond delay="0"/>
                                          </p:stCondLst>
                                        </p:cTn>
                                        <p:tgtEl>
                                          <p:spTgt spid="214">
                                            <p:txEl>
                                              <p:pRg st="0" end="0"/>
                                            </p:txEl>
                                          </p:spTgt>
                                        </p:tgtEl>
                                        <p:attrNameLst>
                                          <p:attrName>style.visibility</p:attrName>
                                        </p:attrNameLst>
                                      </p:cBhvr>
                                      <p:to>
                                        <p:strVal val="visible"/>
                                      </p:to>
                                    </p:set>
                                    <p:animEffect transition="in" filter="fade">
                                      <p:cBhvr>
                                        <p:cTn id="40" dur="400"/>
                                        <p:tgtEl>
                                          <p:spTgt spid="214">
                                            <p:txEl>
                                              <p:pRg st="0" end="0"/>
                                            </p:txEl>
                                          </p:spTgt>
                                        </p:tgtEl>
                                      </p:cBhvr>
                                    </p:animEffect>
                                    <p:anim calcmode="lin" valueType="num">
                                      <p:cBhvr>
                                        <p:cTn id="41" dur="400" fill="hold"/>
                                        <p:tgtEl>
                                          <p:spTgt spid="214">
                                            <p:txEl>
                                              <p:pRg st="0" end="0"/>
                                            </p:txEl>
                                          </p:spTgt>
                                        </p:tgtEl>
                                        <p:attrNameLst>
                                          <p:attrName>ppt_x</p:attrName>
                                        </p:attrNameLst>
                                      </p:cBhvr>
                                      <p:tavLst>
                                        <p:tav tm="0">
                                          <p:val>
                                            <p:strVal val="#ppt_x"/>
                                          </p:val>
                                        </p:tav>
                                        <p:tav tm="100000">
                                          <p:val>
                                            <p:strVal val="#ppt_x"/>
                                          </p:val>
                                        </p:tav>
                                      </p:tavLst>
                                    </p:anim>
                                    <p:anim calcmode="lin" valueType="num">
                                      <p:cBhvr>
                                        <p:cTn id="42" dur="400" fill="hold"/>
                                        <p:tgtEl>
                                          <p:spTgt spid="214">
                                            <p:txEl>
                                              <p:pRg st="0" end="0"/>
                                            </p:txEl>
                                          </p:spTgt>
                                        </p:tgtEl>
                                        <p:attrNameLst>
                                          <p:attrName>ppt_y</p:attrName>
                                        </p:attrNameLst>
                                      </p:cBhvr>
                                      <p:tavLst>
                                        <p:tav tm="0">
                                          <p:val>
                                            <p:strVal val="#ppt_y+.1"/>
                                          </p:val>
                                        </p:tav>
                                        <p:tav tm="100000">
                                          <p:val>
                                            <p:strVal val="#ppt_y"/>
                                          </p:val>
                                        </p:tav>
                                      </p:tavLst>
                                    </p:anim>
                                  </p:childTnLst>
                                </p:cTn>
                              </p:par>
                              <p:par>
                                <p:cTn id="43" presetID="53" presetClass="entr" presetSubtype="16" fill="hold" grpId="0" nodeType="withEffect">
                                  <p:stCondLst>
                                    <p:cond delay="200"/>
                                  </p:stCondLst>
                                  <p:childTnLst>
                                    <p:set>
                                      <p:cBhvr>
                                        <p:cTn id="44" dur="1" fill="hold">
                                          <p:stCondLst>
                                            <p:cond delay="0"/>
                                          </p:stCondLst>
                                        </p:cTn>
                                        <p:tgtEl>
                                          <p:spTgt spid="215">
                                            <p:txEl>
                                              <p:pRg st="0" end="0"/>
                                            </p:txEl>
                                          </p:spTgt>
                                        </p:tgtEl>
                                        <p:attrNameLst>
                                          <p:attrName>style.visibility</p:attrName>
                                        </p:attrNameLst>
                                      </p:cBhvr>
                                      <p:to>
                                        <p:strVal val="visible"/>
                                      </p:to>
                                    </p:set>
                                    <p:anim calcmode="lin" valueType="num">
                                      <p:cBhvr>
                                        <p:cTn id="45" dur="500" fill="hold"/>
                                        <p:tgtEl>
                                          <p:spTgt spid="215">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15">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215">
                                            <p:txEl>
                                              <p:pRg st="0" end="0"/>
                                            </p:txEl>
                                          </p:spTgt>
                                        </p:tgtEl>
                                      </p:cBhvr>
                                    </p:animEffect>
                                  </p:childTnLst>
                                </p:cTn>
                              </p:par>
                              <p:par>
                                <p:cTn id="48" presetID="53" presetClass="entr" presetSubtype="16" fill="hold" grpId="0" nodeType="withEffect">
                                  <p:stCondLst>
                                    <p:cond delay="200"/>
                                  </p:stCondLst>
                                  <p:childTnLst>
                                    <p:set>
                                      <p:cBhvr>
                                        <p:cTn id="49" dur="1" fill="hold">
                                          <p:stCondLst>
                                            <p:cond delay="0"/>
                                          </p:stCondLst>
                                        </p:cTn>
                                        <p:tgtEl>
                                          <p:spTgt spid="216">
                                            <p:txEl>
                                              <p:pRg st="0" end="0"/>
                                            </p:txEl>
                                          </p:spTgt>
                                        </p:tgtEl>
                                        <p:attrNameLst>
                                          <p:attrName>style.visibility</p:attrName>
                                        </p:attrNameLst>
                                      </p:cBhvr>
                                      <p:to>
                                        <p:strVal val="visible"/>
                                      </p:to>
                                    </p:set>
                                    <p:anim calcmode="lin" valueType="num">
                                      <p:cBhvr>
                                        <p:cTn id="50" dur="500" fill="hold"/>
                                        <p:tgtEl>
                                          <p:spTgt spid="216">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216">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216">
                                            <p:txEl>
                                              <p:pRg st="0" end="0"/>
                                            </p:txEl>
                                          </p:spTgt>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217">
                                            <p:txEl>
                                              <p:pRg st="0" end="0"/>
                                            </p:txEl>
                                          </p:spTgt>
                                        </p:tgtEl>
                                        <p:attrNameLst>
                                          <p:attrName>style.visibility</p:attrName>
                                        </p:attrNameLst>
                                      </p:cBhvr>
                                      <p:to>
                                        <p:strVal val="visible"/>
                                      </p:to>
                                    </p:set>
                                    <p:animEffect transition="in" filter="fade">
                                      <p:cBhvr>
                                        <p:cTn id="55" dur="400"/>
                                        <p:tgtEl>
                                          <p:spTgt spid="217">
                                            <p:txEl>
                                              <p:pRg st="0" end="0"/>
                                            </p:txEl>
                                          </p:spTgt>
                                        </p:tgtEl>
                                      </p:cBhvr>
                                    </p:animEffect>
                                    <p:anim calcmode="lin" valueType="num">
                                      <p:cBhvr>
                                        <p:cTn id="56" dur="400" fill="hold"/>
                                        <p:tgtEl>
                                          <p:spTgt spid="217">
                                            <p:txEl>
                                              <p:pRg st="0" end="0"/>
                                            </p:txEl>
                                          </p:spTgt>
                                        </p:tgtEl>
                                        <p:attrNameLst>
                                          <p:attrName>ppt_x</p:attrName>
                                        </p:attrNameLst>
                                      </p:cBhvr>
                                      <p:tavLst>
                                        <p:tav tm="0">
                                          <p:val>
                                            <p:strVal val="#ppt_x"/>
                                          </p:val>
                                        </p:tav>
                                        <p:tav tm="100000">
                                          <p:val>
                                            <p:strVal val="#ppt_x"/>
                                          </p:val>
                                        </p:tav>
                                      </p:tavLst>
                                    </p:anim>
                                    <p:anim calcmode="lin" valueType="num">
                                      <p:cBhvr>
                                        <p:cTn id="57" dur="400" fill="hold"/>
                                        <p:tgtEl>
                                          <p:spTgt spid="217">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00"/>
                                  </p:stCondLst>
                                  <p:childTnLst>
                                    <p:set>
                                      <p:cBhvr>
                                        <p:cTn id="59" dur="1" fill="hold">
                                          <p:stCondLst>
                                            <p:cond delay="0"/>
                                          </p:stCondLst>
                                        </p:cTn>
                                        <p:tgtEl>
                                          <p:spTgt spid="218">
                                            <p:txEl>
                                              <p:pRg st="0" end="0"/>
                                            </p:txEl>
                                          </p:spTgt>
                                        </p:tgtEl>
                                        <p:attrNameLst>
                                          <p:attrName>style.visibility</p:attrName>
                                        </p:attrNameLst>
                                      </p:cBhvr>
                                      <p:to>
                                        <p:strVal val="visible"/>
                                      </p:to>
                                    </p:set>
                                    <p:animEffect transition="in" filter="fade">
                                      <p:cBhvr>
                                        <p:cTn id="60" dur="400"/>
                                        <p:tgtEl>
                                          <p:spTgt spid="218">
                                            <p:txEl>
                                              <p:pRg st="0" end="0"/>
                                            </p:txEl>
                                          </p:spTgt>
                                        </p:tgtEl>
                                      </p:cBhvr>
                                    </p:animEffect>
                                    <p:anim calcmode="lin" valueType="num">
                                      <p:cBhvr>
                                        <p:cTn id="61" dur="400" fill="hold"/>
                                        <p:tgtEl>
                                          <p:spTgt spid="218">
                                            <p:txEl>
                                              <p:pRg st="0" end="0"/>
                                            </p:txEl>
                                          </p:spTgt>
                                        </p:tgtEl>
                                        <p:attrNameLst>
                                          <p:attrName>ppt_x</p:attrName>
                                        </p:attrNameLst>
                                      </p:cBhvr>
                                      <p:tavLst>
                                        <p:tav tm="0">
                                          <p:val>
                                            <p:strVal val="#ppt_x"/>
                                          </p:val>
                                        </p:tav>
                                        <p:tav tm="100000">
                                          <p:val>
                                            <p:strVal val="#ppt_x"/>
                                          </p:val>
                                        </p:tav>
                                      </p:tavLst>
                                    </p:anim>
                                    <p:anim calcmode="lin" valueType="num">
                                      <p:cBhvr>
                                        <p:cTn id="62" dur="400" fill="hold"/>
                                        <p:tgtEl>
                                          <p:spTgt spid="218">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00"/>
                                  </p:stCondLst>
                                  <p:childTnLst>
                                    <p:set>
                                      <p:cBhvr>
                                        <p:cTn id="64" dur="1" fill="hold">
                                          <p:stCondLst>
                                            <p:cond delay="0"/>
                                          </p:stCondLst>
                                        </p:cTn>
                                        <p:tgtEl>
                                          <p:spTgt spid="219">
                                            <p:txEl>
                                              <p:pRg st="0" end="0"/>
                                            </p:txEl>
                                          </p:spTgt>
                                        </p:tgtEl>
                                        <p:attrNameLst>
                                          <p:attrName>style.visibility</p:attrName>
                                        </p:attrNameLst>
                                      </p:cBhvr>
                                      <p:to>
                                        <p:strVal val="visible"/>
                                      </p:to>
                                    </p:set>
                                    <p:animEffect transition="in" filter="fade">
                                      <p:cBhvr>
                                        <p:cTn id="65" dur="400"/>
                                        <p:tgtEl>
                                          <p:spTgt spid="219">
                                            <p:txEl>
                                              <p:pRg st="0" end="0"/>
                                            </p:txEl>
                                          </p:spTgt>
                                        </p:tgtEl>
                                      </p:cBhvr>
                                    </p:animEffect>
                                    <p:anim calcmode="lin" valueType="num">
                                      <p:cBhvr>
                                        <p:cTn id="66" dur="400" fill="hold"/>
                                        <p:tgtEl>
                                          <p:spTgt spid="219">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219">
                                            <p:txEl>
                                              <p:pRg st="0" end="0"/>
                                            </p:txEl>
                                          </p:spTgt>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00"/>
                                  </p:stCondLst>
                                  <p:childTnLst>
                                    <p:set>
                                      <p:cBhvr>
                                        <p:cTn id="69" dur="1" fill="hold">
                                          <p:stCondLst>
                                            <p:cond delay="0"/>
                                          </p:stCondLst>
                                        </p:cTn>
                                        <p:tgtEl>
                                          <p:spTgt spid="220">
                                            <p:txEl>
                                              <p:pRg st="0" end="0"/>
                                            </p:txEl>
                                          </p:spTgt>
                                        </p:tgtEl>
                                        <p:attrNameLst>
                                          <p:attrName>style.visibility</p:attrName>
                                        </p:attrNameLst>
                                      </p:cBhvr>
                                      <p:to>
                                        <p:strVal val="visible"/>
                                      </p:to>
                                    </p:set>
                                    <p:anim calcmode="lin" valueType="num">
                                      <p:cBhvr>
                                        <p:cTn id="70" dur="500" fill="hold"/>
                                        <p:tgtEl>
                                          <p:spTgt spid="220">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20">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20">
                                            <p:txEl>
                                              <p:pRg st="0" end="0"/>
                                            </p:txEl>
                                          </p:spTgt>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221">
                                            <p:txEl>
                                              <p:pRg st="0" end="0"/>
                                            </p:txEl>
                                          </p:spTgt>
                                        </p:tgtEl>
                                        <p:attrNameLst>
                                          <p:attrName>style.visibility</p:attrName>
                                        </p:attrNameLst>
                                      </p:cBhvr>
                                      <p:to>
                                        <p:strVal val="visible"/>
                                      </p:to>
                                    </p:set>
                                    <p:anim calcmode="lin" valueType="num">
                                      <p:cBhvr>
                                        <p:cTn id="75" dur="500" fill="hold"/>
                                        <p:tgtEl>
                                          <p:spTgt spid="221">
                                            <p:txEl>
                                              <p:pRg st="0" end="0"/>
                                            </p:txEl>
                                          </p:spTgt>
                                        </p:tgtEl>
                                        <p:attrNameLst>
                                          <p:attrName>ppt_w</p:attrName>
                                        </p:attrNameLst>
                                      </p:cBhvr>
                                      <p:tavLst>
                                        <p:tav tm="0">
                                          <p:val>
                                            <p:fltVal val="0"/>
                                          </p:val>
                                        </p:tav>
                                        <p:tav tm="100000">
                                          <p:val>
                                            <p:strVal val="#ppt_w"/>
                                          </p:val>
                                        </p:tav>
                                      </p:tavLst>
                                    </p:anim>
                                    <p:anim calcmode="lin" valueType="num">
                                      <p:cBhvr>
                                        <p:cTn id="76" dur="500" fill="hold"/>
                                        <p:tgtEl>
                                          <p:spTgt spid="221">
                                            <p:txEl>
                                              <p:pRg st="0" end="0"/>
                                            </p:txEl>
                                          </p:spTgt>
                                        </p:tgtEl>
                                        <p:attrNameLst>
                                          <p:attrName>ppt_h</p:attrName>
                                        </p:attrNameLst>
                                      </p:cBhvr>
                                      <p:tavLst>
                                        <p:tav tm="0">
                                          <p:val>
                                            <p:fltVal val="0"/>
                                          </p:val>
                                        </p:tav>
                                        <p:tav tm="100000">
                                          <p:val>
                                            <p:strVal val="#ppt_h"/>
                                          </p:val>
                                        </p:tav>
                                      </p:tavLst>
                                    </p:anim>
                                    <p:animEffect transition="in" filter="fade">
                                      <p:cBhvr>
                                        <p:cTn id="77" dur="500"/>
                                        <p:tgtEl>
                                          <p:spTgt spid="221">
                                            <p:txEl>
                                              <p:pRg st="0" end="0"/>
                                            </p:txEl>
                                          </p:spTgt>
                                        </p:tgtEl>
                                      </p:cBhvr>
                                    </p:animEffect>
                                  </p:childTnLst>
                                </p:cTn>
                              </p:par>
                              <p:par>
                                <p:cTn id="78" presetID="42" presetClass="entr" presetSubtype="0" fill="hold" grpId="0" nodeType="withEffect">
                                  <p:stCondLst>
                                    <p:cond delay="200"/>
                                  </p:stCondLst>
                                  <p:childTnLst>
                                    <p:set>
                                      <p:cBhvr>
                                        <p:cTn id="79" dur="1" fill="hold">
                                          <p:stCondLst>
                                            <p:cond delay="0"/>
                                          </p:stCondLst>
                                        </p:cTn>
                                        <p:tgtEl>
                                          <p:spTgt spid="222">
                                            <p:txEl>
                                              <p:pRg st="0" end="0"/>
                                            </p:txEl>
                                          </p:spTgt>
                                        </p:tgtEl>
                                        <p:attrNameLst>
                                          <p:attrName>style.visibility</p:attrName>
                                        </p:attrNameLst>
                                      </p:cBhvr>
                                      <p:to>
                                        <p:strVal val="visible"/>
                                      </p:to>
                                    </p:set>
                                    <p:animEffect transition="in" filter="fade">
                                      <p:cBhvr>
                                        <p:cTn id="80" dur="400"/>
                                        <p:tgtEl>
                                          <p:spTgt spid="222">
                                            <p:txEl>
                                              <p:pRg st="0" end="0"/>
                                            </p:txEl>
                                          </p:spTgt>
                                        </p:tgtEl>
                                      </p:cBhvr>
                                    </p:animEffect>
                                    <p:anim calcmode="lin" valueType="num">
                                      <p:cBhvr>
                                        <p:cTn id="81" dur="400" fill="hold"/>
                                        <p:tgtEl>
                                          <p:spTgt spid="222">
                                            <p:txEl>
                                              <p:pRg st="0" end="0"/>
                                            </p:txEl>
                                          </p:spTgt>
                                        </p:tgtEl>
                                        <p:attrNameLst>
                                          <p:attrName>ppt_x</p:attrName>
                                        </p:attrNameLst>
                                      </p:cBhvr>
                                      <p:tavLst>
                                        <p:tav tm="0">
                                          <p:val>
                                            <p:strVal val="#ppt_x"/>
                                          </p:val>
                                        </p:tav>
                                        <p:tav tm="100000">
                                          <p:val>
                                            <p:strVal val="#ppt_x"/>
                                          </p:val>
                                        </p:tav>
                                      </p:tavLst>
                                    </p:anim>
                                    <p:anim calcmode="lin" valueType="num">
                                      <p:cBhvr>
                                        <p:cTn id="82" dur="400" fill="hold"/>
                                        <p:tgtEl>
                                          <p:spTgt spid="222">
                                            <p:txEl>
                                              <p:pRg st="0" end="0"/>
                                            </p:tx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200"/>
                                  </p:stCondLst>
                                  <p:childTnLst>
                                    <p:set>
                                      <p:cBhvr>
                                        <p:cTn id="84" dur="1" fill="hold">
                                          <p:stCondLst>
                                            <p:cond delay="0"/>
                                          </p:stCondLst>
                                        </p:cTn>
                                        <p:tgtEl>
                                          <p:spTgt spid="223">
                                            <p:txEl>
                                              <p:pRg st="0" end="0"/>
                                            </p:txEl>
                                          </p:spTgt>
                                        </p:tgtEl>
                                        <p:attrNameLst>
                                          <p:attrName>style.visibility</p:attrName>
                                        </p:attrNameLst>
                                      </p:cBhvr>
                                      <p:to>
                                        <p:strVal val="visible"/>
                                      </p:to>
                                    </p:set>
                                    <p:animEffect transition="in" filter="fade">
                                      <p:cBhvr>
                                        <p:cTn id="85" dur="400"/>
                                        <p:tgtEl>
                                          <p:spTgt spid="223">
                                            <p:txEl>
                                              <p:pRg st="0" end="0"/>
                                            </p:txEl>
                                          </p:spTgt>
                                        </p:tgtEl>
                                      </p:cBhvr>
                                    </p:animEffect>
                                    <p:anim calcmode="lin" valueType="num">
                                      <p:cBhvr>
                                        <p:cTn id="86" dur="400" fill="hold"/>
                                        <p:tgtEl>
                                          <p:spTgt spid="223">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223">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224">
                                            <p:txEl>
                                              <p:pRg st="0" end="0"/>
                                            </p:txEl>
                                          </p:spTgt>
                                        </p:tgtEl>
                                        <p:attrNameLst>
                                          <p:attrName>style.visibility</p:attrName>
                                        </p:attrNameLst>
                                      </p:cBhvr>
                                      <p:to>
                                        <p:strVal val="visible"/>
                                      </p:to>
                                    </p:set>
                                    <p:animEffect transition="in" filter="fade">
                                      <p:cBhvr>
                                        <p:cTn id="90" dur="400"/>
                                        <p:tgtEl>
                                          <p:spTgt spid="224">
                                            <p:txEl>
                                              <p:pRg st="0" end="0"/>
                                            </p:txEl>
                                          </p:spTgt>
                                        </p:tgtEl>
                                      </p:cBhvr>
                                    </p:animEffect>
                                    <p:anim calcmode="lin" valueType="num">
                                      <p:cBhvr>
                                        <p:cTn id="91" dur="400" fill="hold"/>
                                        <p:tgtEl>
                                          <p:spTgt spid="224">
                                            <p:txEl>
                                              <p:pRg st="0" end="0"/>
                                            </p:txEl>
                                          </p:spTgt>
                                        </p:tgtEl>
                                        <p:attrNameLst>
                                          <p:attrName>ppt_x</p:attrName>
                                        </p:attrNameLst>
                                      </p:cBhvr>
                                      <p:tavLst>
                                        <p:tav tm="0">
                                          <p:val>
                                            <p:strVal val="#ppt_x"/>
                                          </p:val>
                                        </p:tav>
                                        <p:tav tm="100000">
                                          <p:val>
                                            <p:strVal val="#ppt_x"/>
                                          </p:val>
                                        </p:tav>
                                      </p:tavLst>
                                    </p:anim>
                                    <p:anim calcmode="lin" valueType="num">
                                      <p:cBhvr>
                                        <p:cTn id="92" dur="400" fill="hold"/>
                                        <p:tgtEl>
                                          <p:spTgt spid="224">
                                            <p:txEl>
                                              <p:pRg st="0" end="0"/>
                                            </p:txEl>
                                          </p:spTgt>
                                        </p:tgtEl>
                                        <p:attrNameLst>
                                          <p:attrName>ppt_y</p:attrName>
                                        </p:attrNameLst>
                                      </p:cBhvr>
                                      <p:tavLst>
                                        <p:tav tm="0">
                                          <p:val>
                                            <p:strVal val="#ppt_y+.1"/>
                                          </p:val>
                                        </p:tav>
                                        <p:tav tm="100000">
                                          <p:val>
                                            <p:strVal val="#ppt_y"/>
                                          </p:val>
                                        </p:tav>
                                      </p:tavLst>
                                    </p:anim>
                                  </p:childTnLst>
                                </p:cTn>
                              </p:par>
                              <p:par>
                                <p:cTn id="93" presetID="53" presetClass="entr" presetSubtype="16" fill="hold" grpId="0" nodeType="withEffect">
                                  <p:stCondLst>
                                    <p:cond delay="200"/>
                                  </p:stCondLst>
                                  <p:childTnLst>
                                    <p:set>
                                      <p:cBhvr>
                                        <p:cTn id="94" dur="1" fill="hold">
                                          <p:stCondLst>
                                            <p:cond delay="0"/>
                                          </p:stCondLst>
                                        </p:cTn>
                                        <p:tgtEl>
                                          <p:spTgt spid="225">
                                            <p:txEl>
                                              <p:pRg st="0" end="0"/>
                                            </p:txEl>
                                          </p:spTgt>
                                        </p:tgtEl>
                                        <p:attrNameLst>
                                          <p:attrName>style.visibility</p:attrName>
                                        </p:attrNameLst>
                                      </p:cBhvr>
                                      <p:to>
                                        <p:strVal val="visible"/>
                                      </p:to>
                                    </p:set>
                                    <p:anim calcmode="lin" valueType="num">
                                      <p:cBhvr>
                                        <p:cTn id="95" dur="500" fill="hold"/>
                                        <p:tgtEl>
                                          <p:spTgt spid="225">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225">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225">
                                            <p:txEl>
                                              <p:pRg st="0" end="0"/>
                                            </p:txEl>
                                          </p:spTgt>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226">
                                            <p:txEl>
                                              <p:pRg st="0" end="0"/>
                                            </p:txEl>
                                          </p:spTgt>
                                        </p:tgtEl>
                                        <p:attrNameLst>
                                          <p:attrName>style.visibility</p:attrName>
                                        </p:attrNameLst>
                                      </p:cBhvr>
                                      <p:to>
                                        <p:strVal val="visible"/>
                                      </p:to>
                                    </p:set>
                                    <p:anim calcmode="lin" valueType="num">
                                      <p:cBhvr>
                                        <p:cTn id="100" dur="500" fill="hold"/>
                                        <p:tgtEl>
                                          <p:spTgt spid="226">
                                            <p:txEl>
                                              <p:pRg st="0" end="0"/>
                                            </p:txEl>
                                          </p:spTgt>
                                        </p:tgtEl>
                                        <p:attrNameLst>
                                          <p:attrName>ppt_w</p:attrName>
                                        </p:attrNameLst>
                                      </p:cBhvr>
                                      <p:tavLst>
                                        <p:tav tm="0">
                                          <p:val>
                                            <p:fltVal val="0"/>
                                          </p:val>
                                        </p:tav>
                                        <p:tav tm="100000">
                                          <p:val>
                                            <p:strVal val="#ppt_w"/>
                                          </p:val>
                                        </p:tav>
                                      </p:tavLst>
                                    </p:anim>
                                    <p:anim calcmode="lin" valueType="num">
                                      <p:cBhvr>
                                        <p:cTn id="101" dur="500" fill="hold"/>
                                        <p:tgtEl>
                                          <p:spTgt spid="226">
                                            <p:txEl>
                                              <p:pRg st="0" end="0"/>
                                            </p:txEl>
                                          </p:spTgt>
                                        </p:tgtEl>
                                        <p:attrNameLst>
                                          <p:attrName>ppt_h</p:attrName>
                                        </p:attrNameLst>
                                      </p:cBhvr>
                                      <p:tavLst>
                                        <p:tav tm="0">
                                          <p:val>
                                            <p:fltVal val="0"/>
                                          </p:val>
                                        </p:tav>
                                        <p:tav tm="100000">
                                          <p:val>
                                            <p:strVal val="#ppt_h"/>
                                          </p:val>
                                        </p:tav>
                                      </p:tavLst>
                                    </p:anim>
                                    <p:animEffect transition="in" filter="fade">
                                      <p:cBhvr>
                                        <p:cTn id="102" dur="500"/>
                                        <p:tgtEl>
                                          <p:spTgt spid="226">
                                            <p:txEl>
                                              <p:pRg st="0" end="0"/>
                                            </p:txEl>
                                          </p:spTgt>
                                        </p:tgtEl>
                                      </p:cBhvr>
                                    </p:animEffect>
                                  </p:childTnLst>
                                </p:cTn>
                              </p:par>
                              <p:par>
                                <p:cTn id="103" presetID="42" presetClass="entr" presetSubtype="0" fill="hold" grpId="0" nodeType="withEffect">
                                  <p:stCondLst>
                                    <p:cond delay="200"/>
                                  </p:stCondLst>
                                  <p:childTnLst>
                                    <p:set>
                                      <p:cBhvr>
                                        <p:cTn id="104" dur="1" fill="hold">
                                          <p:stCondLst>
                                            <p:cond delay="0"/>
                                          </p:stCondLst>
                                        </p:cTn>
                                        <p:tgtEl>
                                          <p:spTgt spid="227">
                                            <p:txEl>
                                              <p:pRg st="0" end="0"/>
                                            </p:txEl>
                                          </p:spTgt>
                                        </p:tgtEl>
                                        <p:attrNameLst>
                                          <p:attrName>style.visibility</p:attrName>
                                        </p:attrNameLst>
                                      </p:cBhvr>
                                      <p:to>
                                        <p:strVal val="visible"/>
                                      </p:to>
                                    </p:set>
                                    <p:animEffect transition="in" filter="fade">
                                      <p:cBhvr>
                                        <p:cTn id="105" dur="400"/>
                                        <p:tgtEl>
                                          <p:spTgt spid="227">
                                            <p:txEl>
                                              <p:pRg st="0" end="0"/>
                                            </p:txEl>
                                          </p:spTgt>
                                        </p:tgtEl>
                                      </p:cBhvr>
                                    </p:animEffect>
                                    <p:anim calcmode="lin" valueType="num">
                                      <p:cBhvr>
                                        <p:cTn id="106" dur="400" fill="hold"/>
                                        <p:tgtEl>
                                          <p:spTgt spid="227">
                                            <p:txEl>
                                              <p:pRg st="0" end="0"/>
                                            </p:txEl>
                                          </p:spTgt>
                                        </p:tgtEl>
                                        <p:attrNameLst>
                                          <p:attrName>ppt_x</p:attrName>
                                        </p:attrNameLst>
                                      </p:cBhvr>
                                      <p:tavLst>
                                        <p:tav tm="0">
                                          <p:val>
                                            <p:strVal val="#ppt_x"/>
                                          </p:val>
                                        </p:tav>
                                        <p:tav tm="100000">
                                          <p:val>
                                            <p:strVal val="#ppt_x"/>
                                          </p:val>
                                        </p:tav>
                                      </p:tavLst>
                                    </p:anim>
                                    <p:anim calcmode="lin" valueType="num">
                                      <p:cBhvr>
                                        <p:cTn id="107" dur="400" fill="hold"/>
                                        <p:tgtEl>
                                          <p:spTgt spid="227">
                                            <p:txEl>
                                              <p:pRg st="0" end="0"/>
                                            </p:tx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200"/>
                                  </p:stCondLst>
                                  <p:childTnLst>
                                    <p:set>
                                      <p:cBhvr>
                                        <p:cTn id="109" dur="1" fill="hold">
                                          <p:stCondLst>
                                            <p:cond delay="0"/>
                                          </p:stCondLst>
                                        </p:cTn>
                                        <p:tgtEl>
                                          <p:spTgt spid="228">
                                            <p:txEl>
                                              <p:pRg st="0" end="0"/>
                                            </p:txEl>
                                          </p:spTgt>
                                        </p:tgtEl>
                                        <p:attrNameLst>
                                          <p:attrName>style.visibility</p:attrName>
                                        </p:attrNameLst>
                                      </p:cBhvr>
                                      <p:to>
                                        <p:strVal val="visible"/>
                                      </p:to>
                                    </p:set>
                                    <p:animEffect transition="in" filter="fade">
                                      <p:cBhvr>
                                        <p:cTn id="110" dur="400"/>
                                        <p:tgtEl>
                                          <p:spTgt spid="228">
                                            <p:txEl>
                                              <p:pRg st="0" end="0"/>
                                            </p:txEl>
                                          </p:spTgt>
                                        </p:tgtEl>
                                      </p:cBhvr>
                                    </p:animEffect>
                                    <p:anim calcmode="lin" valueType="num">
                                      <p:cBhvr>
                                        <p:cTn id="111" dur="400" fill="hold"/>
                                        <p:tgtEl>
                                          <p:spTgt spid="228">
                                            <p:txEl>
                                              <p:pRg st="0" end="0"/>
                                            </p:txEl>
                                          </p:spTgt>
                                        </p:tgtEl>
                                        <p:attrNameLst>
                                          <p:attrName>ppt_x</p:attrName>
                                        </p:attrNameLst>
                                      </p:cBhvr>
                                      <p:tavLst>
                                        <p:tav tm="0">
                                          <p:val>
                                            <p:strVal val="#ppt_x"/>
                                          </p:val>
                                        </p:tav>
                                        <p:tav tm="100000">
                                          <p:val>
                                            <p:strVal val="#ppt_x"/>
                                          </p:val>
                                        </p:tav>
                                      </p:tavLst>
                                    </p:anim>
                                    <p:anim calcmode="lin" valueType="num">
                                      <p:cBhvr>
                                        <p:cTn id="112" dur="400" fill="hold"/>
                                        <p:tgtEl>
                                          <p:spTgt spid="228">
                                            <p:txEl>
                                              <p:pRg st="0" end="0"/>
                                            </p:txEl>
                                          </p:spTgt>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200"/>
                                  </p:stCondLst>
                                  <p:childTnLst>
                                    <p:set>
                                      <p:cBhvr>
                                        <p:cTn id="114" dur="1" fill="hold">
                                          <p:stCondLst>
                                            <p:cond delay="0"/>
                                          </p:stCondLst>
                                        </p:cTn>
                                        <p:tgtEl>
                                          <p:spTgt spid="229">
                                            <p:txEl>
                                              <p:pRg st="0" end="0"/>
                                            </p:txEl>
                                          </p:spTgt>
                                        </p:tgtEl>
                                        <p:attrNameLst>
                                          <p:attrName>style.visibility</p:attrName>
                                        </p:attrNameLst>
                                      </p:cBhvr>
                                      <p:to>
                                        <p:strVal val="visible"/>
                                      </p:to>
                                    </p:set>
                                    <p:animEffect transition="in" filter="fade">
                                      <p:cBhvr>
                                        <p:cTn id="115" dur="400"/>
                                        <p:tgtEl>
                                          <p:spTgt spid="229">
                                            <p:txEl>
                                              <p:pRg st="0" end="0"/>
                                            </p:txEl>
                                          </p:spTgt>
                                        </p:tgtEl>
                                      </p:cBhvr>
                                    </p:animEffect>
                                    <p:anim calcmode="lin" valueType="num">
                                      <p:cBhvr>
                                        <p:cTn id="116" dur="400" fill="hold"/>
                                        <p:tgtEl>
                                          <p:spTgt spid="229">
                                            <p:txEl>
                                              <p:pRg st="0" end="0"/>
                                            </p:txEl>
                                          </p:spTgt>
                                        </p:tgtEl>
                                        <p:attrNameLst>
                                          <p:attrName>ppt_x</p:attrName>
                                        </p:attrNameLst>
                                      </p:cBhvr>
                                      <p:tavLst>
                                        <p:tav tm="0">
                                          <p:val>
                                            <p:strVal val="#ppt_x"/>
                                          </p:val>
                                        </p:tav>
                                        <p:tav tm="100000">
                                          <p:val>
                                            <p:strVal val="#ppt_x"/>
                                          </p:val>
                                        </p:tav>
                                      </p:tavLst>
                                    </p:anim>
                                    <p:anim calcmode="lin" valueType="num">
                                      <p:cBhvr>
                                        <p:cTn id="117" dur="400" fill="hold"/>
                                        <p:tgtEl>
                                          <p:spTgt spid="229">
                                            <p:txEl>
                                              <p:pRg st="0" end="0"/>
                                            </p:txEl>
                                          </p:spTgt>
                                        </p:tgtEl>
                                        <p:attrNameLst>
                                          <p:attrName>ppt_y</p:attrName>
                                        </p:attrNameLst>
                                      </p:cBhvr>
                                      <p:tavLst>
                                        <p:tav tm="0">
                                          <p:val>
                                            <p:strVal val="#ppt_y+.1"/>
                                          </p:val>
                                        </p:tav>
                                        <p:tav tm="100000">
                                          <p:val>
                                            <p:strVal val="#ppt_y"/>
                                          </p:val>
                                        </p:tav>
                                      </p:tavLst>
                                    </p:anim>
                                  </p:childTnLst>
                                </p:cTn>
                              </p:par>
                              <p:par>
                                <p:cTn id="118" presetID="53" presetClass="entr" presetSubtype="16" fill="hold" grpId="0" nodeType="withEffect">
                                  <p:stCondLst>
                                    <p:cond delay="200"/>
                                  </p:stCondLst>
                                  <p:childTnLst>
                                    <p:set>
                                      <p:cBhvr>
                                        <p:cTn id="119" dur="1" fill="hold">
                                          <p:stCondLst>
                                            <p:cond delay="0"/>
                                          </p:stCondLst>
                                        </p:cTn>
                                        <p:tgtEl>
                                          <p:spTgt spid="230">
                                            <p:txEl>
                                              <p:pRg st="0" end="0"/>
                                            </p:txEl>
                                          </p:spTgt>
                                        </p:tgtEl>
                                        <p:attrNameLst>
                                          <p:attrName>style.visibility</p:attrName>
                                        </p:attrNameLst>
                                      </p:cBhvr>
                                      <p:to>
                                        <p:strVal val="visible"/>
                                      </p:to>
                                    </p:set>
                                    <p:anim calcmode="lin" valueType="num">
                                      <p:cBhvr>
                                        <p:cTn id="120" dur="500" fill="hold"/>
                                        <p:tgtEl>
                                          <p:spTgt spid="230">
                                            <p:txEl>
                                              <p:pRg st="0" end="0"/>
                                            </p:txEl>
                                          </p:spTgt>
                                        </p:tgtEl>
                                        <p:attrNameLst>
                                          <p:attrName>ppt_w</p:attrName>
                                        </p:attrNameLst>
                                      </p:cBhvr>
                                      <p:tavLst>
                                        <p:tav tm="0">
                                          <p:val>
                                            <p:fltVal val="0"/>
                                          </p:val>
                                        </p:tav>
                                        <p:tav tm="100000">
                                          <p:val>
                                            <p:strVal val="#ppt_w"/>
                                          </p:val>
                                        </p:tav>
                                      </p:tavLst>
                                    </p:anim>
                                    <p:anim calcmode="lin" valueType="num">
                                      <p:cBhvr>
                                        <p:cTn id="121" dur="500" fill="hold"/>
                                        <p:tgtEl>
                                          <p:spTgt spid="230">
                                            <p:txEl>
                                              <p:pRg st="0" end="0"/>
                                            </p:txEl>
                                          </p:spTgt>
                                        </p:tgtEl>
                                        <p:attrNameLst>
                                          <p:attrName>ppt_h</p:attrName>
                                        </p:attrNameLst>
                                      </p:cBhvr>
                                      <p:tavLst>
                                        <p:tav tm="0">
                                          <p:val>
                                            <p:fltVal val="0"/>
                                          </p:val>
                                        </p:tav>
                                        <p:tav tm="100000">
                                          <p:val>
                                            <p:strVal val="#ppt_h"/>
                                          </p:val>
                                        </p:tav>
                                      </p:tavLst>
                                    </p:anim>
                                    <p:animEffect transition="in" filter="fade">
                                      <p:cBhvr>
                                        <p:cTn id="122" dur="500"/>
                                        <p:tgtEl>
                                          <p:spTgt spid="230">
                                            <p:txEl>
                                              <p:pRg st="0" end="0"/>
                                            </p:txEl>
                                          </p:spTgt>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231">
                                            <p:txEl>
                                              <p:pRg st="0" end="0"/>
                                            </p:txEl>
                                          </p:spTgt>
                                        </p:tgtEl>
                                        <p:attrNameLst>
                                          <p:attrName>style.visibility</p:attrName>
                                        </p:attrNameLst>
                                      </p:cBhvr>
                                      <p:to>
                                        <p:strVal val="visible"/>
                                      </p:to>
                                    </p:set>
                                    <p:anim calcmode="lin" valueType="num">
                                      <p:cBhvr>
                                        <p:cTn id="125" dur="500" fill="hold"/>
                                        <p:tgtEl>
                                          <p:spTgt spid="231">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231">
                                            <p:txEl>
                                              <p:pRg st="0" end="0"/>
                                            </p:txEl>
                                          </p:spTgt>
                                        </p:tgtEl>
                                        <p:attrNameLst>
                                          <p:attrName>ppt_h</p:attrName>
                                        </p:attrNameLst>
                                      </p:cBhvr>
                                      <p:tavLst>
                                        <p:tav tm="0">
                                          <p:val>
                                            <p:fltVal val="0"/>
                                          </p:val>
                                        </p:tav>
                                        <p:tav tm="100000">
                                          <p:val>
                                            <p:strVal val="#ppt_h"/>
                                          </p:val>
                                        </p:tav>
                                      </p:tavLst>
                                    </p:anim>
                                    <p:animEffect transition="in" filter="fade">
                                      <p:cBhvr>
                                        <p:cTn id="127" dur="500"/>
                                        <p:tgtEl>
                                          <p:spTgt spid="231">
                                            <p:txEl>
                                              <p:pRg st="0" end="0"/>
                                            </p:txEl>
                                          </p:spTgt>
                                        </p:tgtEl>
                                      </p:cBhvr>
                                    </p:animEffect>
                                  </p:childTnLst>
                                </p:cTn>
                              </p:par>
                              <p:par>
                                <p:cTn id="128" presetID="42" presetClass="entr" presetSubtype="0" fill="hold" grpId="0" nodeType="withEffect">
                                  <p:stCondLst>
                                    <p:cond delay="200"/>
                                  </p:stCondLst>
                                  <p:childTnLst>
                                    <p:set>
                                      <p:cBhvr>
                                        <p:cTn id="129" dur="1" fill="hold">
                                          <p:stCondLst>
                                            <p:cond delay="0"/>
                                          </p:stCondLst>
                                        </p:cTn>
                                        <p:tgtEl>
                                          <p:spTgt spid="232">
                                            <p:txEl>
                                              <p:pRg st="0" end="0"/>
                                            </p:txEl>
                                          </p:spTgt>
                                        </p:tgtEl>
                                        <p:attrNameLst>
                                          <p:attrName>style.visibility</p:attrName>
                                        </p:attrNameLst>
                                      </p:cBhvr>
                                      <p:to>
                                        <p:strVal val="visible"/>
                                      </p:to>
                                    </p:set>
                                    <p:animEffect transition="in" filter="fade">
                                      <p:cBhvr>
                                        <p:cTn id="130" dur="400"/>
                                        <p:tgtEl>
                                          <p:spTgt spid="232">
                                            <p:txEl>
                                              <p:pRg st="0" end="0"/>
                                            </p:txEl>
                                          </p:spTgt>
                                        </p:tgtEl>
                                      </p:cBhvr>
                                    </p:animEffect>
                                    <p:anim calcmode="lin" valueType="num">
                                      <p:cBhvr>
                                        <p:cTn id="131" dur="400" fill="hold"/>
                                        <p:tgtEl>
                                          <p:spTgt spid="232">
                                            <p:txEl>
                                              <p:pRg st="0" end="0"/>
                                            </p:txEl>
                                          </p:spTgt>
                                        </p:tgtEl>
                                        <p:attrNameLst>
                                          <p:attrName>ppt_x</p:attrName>
                                        </p:attrNameLst>
                                      </p:cBhvr>
                                      <p:tavLst>
                                        <p:tav tm="0">
                                          <p:val>
                                            <p:strVal val="#ppt_x"/>
                                          </p:val>
                                        </p:tav>
                                        <p:tav tm="100000">
                                          <p:val>
                                            <p:strVal val="#ppt_x"/>
                                          </p:val>
                                        </p:tav>
                                      </p:tavLst>
                                    </p:anim>
                                    <p:anim calcmode="lin" valueType="num">
                                      <p:cBhvr>
                                        <p:cTn id="132" dur="400" fill="hold"/>
                                        <p:tgtEl>
                                          <p:spTgt spid="232">
                                            <p:txEl>
                                              <p:pRg st="0" end="0"/>
                                            </p:txEl>
                                          </p:spTgt>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200"/>
                                  </p:stCondLst>
                                  <p:childTnLst>
                                    <p:set>
                                      <p:cBhvr>
                                        <p:cTn id="134" dur="1" fill="hold">
                                          <p:stCondLst>
                                            <p:cond delay="0"/>
                                          </p:stCondLst>
                                        </p:cTn>
                                        <p:tgtEl>
                                          <p:spTgt spid="233">
                                            <p:txEl>
                                              <p:pRg st="0" end="0"/>
                                            </p:txEl>
                                          </p:spTgt>
                                        </p:tgtEl>
                                        <p:attrNameLst>
                                          <p:attrName>style.visibility</p:attrName>
                                        </p:attrNameLst>
                                      </p:cBhvr>
                                      <p:to>
                                        <p:strVal val="visible"/>
                                      </p:to>
                                    </p:set>
                                    <p:animEffect transition="in" filter="fade">
                                      <p:cBhvr>
                                        <p:cTn id="135" dur="400"/>
                                        <p:tgtEl>
                                          <p:spTgt spid="233">
                                            <p:txEl>
                                              <p:pRg st="0" end="0"/>
                                            </p:txEl>
                                          </p:spTgt>
                                        </p:tgtEl>
                                      </p:cBhvr>
                                    </p:animEffect>
                                    <p:anim calcmode="lin" valueType="num">
                                      <p:cBhvr>
                                        <p:cTn id="136" dur="400" fill="hold"/>
                                        <p:tgtEl>
                                          <p:spTgt spid="233">
                                            <p:txEl>
                                              <p:pRg st="0" end="0"/>
                                            </p:txEl>
                                          </p:spTgt>
                                        </p:tgtEl>
                                        <p:attrNameLst>
                                          <p:attrName>ppt_x</p:attrName>
                                        </p:attrNameLst>
                                      </p:cBhvr>
                                      <p:tavLst>
                                        <p:tav tm="0">
                                          <p:val>
                                            <p:strVal val="#ppt_x"/>
                                          </p:val>
                                        </p:tav>
                                        <p:tav tm="100000">
                                          <p:val>
                                            <p:strVal val="#ppt_x"/>
                                          </p:val>
                                        </p:tav>
                                      </p:tavLst>
                                    </p:anim>
                                    <p:anim calcmode="lin" valueType="num">
                                      <p:cBhvr>
                                        <p:cTn id="137" dur="400" fill="hold"/>
                                        <p:tgtEl>
                                          <p:spTgt spid="233">
                                            <p:txEl>
                                              <p:pRg st="0" end="0"/>
                                            </p:txEl>
                                          </p:spTgt>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200"/>
                                  </p:stCondLst>
                                  <p:childTnLst>
                                    <p:set>
                                      <p:cBhvr>
                                        <p:cTn id="139" dur="1" fill="hold">
                                          <p:stCondLst>
                                            <p:cond delay="0"/>
                                          </p:stCondLst>
                                        </p:cTn>
                                        <p:tgtEl>
                                          <p:spTgt spid="234">
                                            <p:txEl>
                                              <p:pRg st="0" end="0"/>
                                            </p:txEl>
                                          </p:spTgt>
                                        </p:tgtEl>
                                        <p:attrNameLst>
                                          <p:attrName>style.visibility</p:attrName>
                                        </p:attrNameLst>
                                      </p:cBhvr>
                                      <p:to>
                                        <p:strVal val="visible"/>
                                      </p:to>
                                    </p:set>
                                    <p:animEffect transition="in" filter="fade">
                                      <p:cBhvr>
                                        <p:cTn id="140" dur="400"/>
                                        <p:tgtEl>
                                          <p:spTgt spid="234">
                                            <p:txEl>
                                              <p:pRg st="0" end="0"/>
                                            </p:txEl>
                                          </p:spTgt>
                                        </p:tgtEl>
                                      </p:cBhvr>
                                    </p:animEffect>
                                    <p:anim calcmode="lin" valueType="num">
                                      <p:cBhvr>
                                        <p:cTn id="141" dur="400" fill="hold"/>
                                        <p:tgtEl>
                                          <p:spTgt spid="234">
                                            <p:txEl>
                                              <p:pRg st="0" end="0"/>
                                            </p:txEl>
                                          </p:spTgt>
                                        </p:tgtEl>
                                        <p:attrNameLst>
                                          <p:attrName>ppt_x</p:attrName>
                                        </p:attrNameLst>
                                      </p:cBhvr>
                                      <p:tavLst>
                                        <p:tav tm="0">
                                          <p:val>
                                            <p:strVal val="#ppt_x"/>
                                          </p:val>
                                        </p:tav>
                                        <p:tav tm="100000">
                                          <p:val>
                                            <p:strVal val="#ppt_x"/>
                                          </p:val>
                                        </p:tav>
                                      </p:tavLst>
                                    </p:anim>
                                    <p:anim calcmode="lin" valueType="num">
                                      <p:cBhvr>
                                        <p:cTn id="142" dur="400" fill="hold"/>
                                        <p:tgtEl>
                                          <p:spTgt spid="234">
                                            <p:txEl>
                                              <p:pRg st="0" end="0"/>
                                            </p:txEl>
                                          </p:spTgt>
                                        </p:tgtEl>
                                        <p:attrNameLst>
                                          <p:attrName>ppt_y</p:attrName>
                                        </p:attrNameLst>
                                      </p:cBhvr>
                                      <p:tavLst>
                                        <p:tav tm="0">
                                          <p:val>
                                            <p:strVal val="#ppt_y+.1"/>
                                          </p:val>
                                        </p:tav>
                                        <p:tav tm="100000">
                                          <p:val>
                                            <p:strVal val="#ppt_y"/>
                                          </p:val>
                                        </p:tav>
                                      </p:tavLst>
                                    </p:anim>
                                  </p:childTnLst>
                                </p:cTn>
                              </p:par>
                              <p:par>
                                <p:cTn id="143" presetID="53" presetClass="entr" presetSubtype="16" fill="hold" grpId="0" nodeType="withEffect">
                                  <p:stCondLst>
                                    <p:cond delay="200"/>
                                  </p:stCondLst>
                                  <p:childTnLst>
                                    <p:set>
                                      <p:cBhvr>
                                        <p:cTn id="144" dur="1" fill="hold">
                                          <p:stCondLst>
                                            <p:cond delay="0"/>
                                          </p:stCondLst>
                                        </p:cTn>
                                        <p:tgtEl>
                                          <p:spTgt spid="235">
                                            <p:txEl>
                                              <p:pRg st="0" end="0"/>
                                            </p:txEl>
                                          </p:spTgt>
                                        </p:tgtEl>
                                        <p:attrNameLst>
                                          <p:attrName>style.visibility</p:attrName>
                                        </p:attrNameLst>
                                      </p:cBhvr>
                                      <p:to>
                                        <p:strVal val="visible"/>
                                      </p:to>
                                    </p:set>
                                    <p:anim calcmode="lin" valueType="num">
                                      <p:cBhvr>
                                        <p:cTn id="145" dur="500" fill="hold"/>
                                        <p:tgtEl>
                                          <p:spTgt spid="235">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235">
                                            <p:txEl>
                                              <p:pRg st="0" end="0"/>
                                            </p:txEl>
                                          </p:spTgt>
                                        </p:tgtEl>
                                        <p:attrNameLst>
                                          <p:attrName>ppt_h</p:attrName>
                                        </p:attrNameLst>
                                      </p:cBhvr>
                                      <p:tavLst>
                                        <p:tav tm="0">
                                          <p:val>
                                            <p:fltVal val="0"/>
                                          </p:val>
                                        </p:tav>
                                        <p:tav tm="100000">
                                          <p:val>
                                            <p:strVal val="#ppt_h"/>
                                          </p:val>
                                        </p:tav>
                                      </p:tavLst>
                                    </p:anim>
                                    <p:animEffect transition="in" filter="fade">
                                      <p:cBhvr>
                                        <p:cTn id="147" dur="500"/>
                                        <p:tgtEl>
                                          <p:spTgt spid="235">
                                            <p:txEl>
                                              <p:pRg st="0" end="0"/>
                                            </p:txEl>
                                          </p:spTgt>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236">
                                            <p:txEl>
                                              <p:pRg st="0" end="0"/>
                                            </p:txEl>
                                          </p:spTgt>
                                        </p:tgtEl>
                                        <p:attrNameLst>
                                          <p:attrName>style.visibility</p:attrName>
                                        </p:attrNameLst>
                                      </p:cBhvr>
                                      <p:to>
                                        <p:strVal val="visible"/>
                                      </p:to>
                                    </p:set>
                                    <p:anim calcmode="lin" valueType="num">
                                      <p:cBhvr>
                                        <p:cTn id="150" dur="500" fill="hold"/>
                                        <p:tgtEl>
                                          <p:spTgt spid="236">
                                            <p:txEl>
                                              <p:pRg st="0" end="0"/>
                                            </p:txEl>
                                          </p:spTgt>
                                        </p:tgtEl>
                                        <p:attrNameLst>
                                          <p:attrName>ppt_w</p:attrName>
                                        </p:attrNameLst>
                                      </p:cBhvr>
                                      <p:tavLst>
                                        <p:tav tm="0">
                                          <p:val>
                                            <p:fltVal val="0"/>
                                          </p:val>
                                        </p:tav>
                                        <p:tav tm="100000">
                                          <p:val>
                                            <p:strVal val="#ppt_w"/>
                                          </p:val>
                                        </p:tav>
                                      </p:tavLst>
                                    </p:anim>
                                    <p:anim calcmode="lin" valueType="num">
                                      <p:cBhvr>
                                        <p:cTn id="151" dur="500" fill="hold"/>
                                        <p:tgtEl>
                                          <p:spTgt spid="236">
                                            <p:txEl>
                                              <p:pRg st="0" end="0"/>
                                            </p:txEl>
                                          </p:spTgt>
                                        </p:tgtEl>
                                        <p:attrNameLst>
                                          <p:attrName>ppt_h</p:attrName>
                                        </p:attrNameLst>
                                      </p:cBhvr>
                                      <p:tavLst>
                                        <p:tav tm="0">
                                          <p:val>
                                            <p:fltVal val="0"/>
                                          </p:val>
                                        </p:tav>
                                        <p:tav tm="100000">
                                          <p:val>
                                            <p:strVal val="#ppt_h"/>
                                          </p:val>
                                        </p:tav>
                                      </p:tavLst>
                                    </p:anim>
                                    <p:animEffect transition="in" filter="fade">
                                      <p:cBhvr>
                                        <p:cTn id="152" dur="500"/>
                                        <p:tgtEl>
                                          <p:spTgt spid="236">
                                            <p:txEl>
                                              <p:pRg st="0" end="0"/>
                                            </p:txEl>
                                          </p:spTgt>
                                        </p:tgtEl>
                                      </p:cBhvr>
                                    </p:animEffect>
                                  </p:childTnLst>
                                </p:cTn>
                              </p:par>
                              <p:par>
                                <p:cTn id="153" presetID="42" presetClass="entr" presetSubtype="0" fill="hold" grpId="0" nodeType="withEffect">
                                  <p:stCondLst>
                                    <p:cond delay="200"/>
                                  </p:stCondLst>
                                  <p:childTnLst>
                                    <p:set>
                                      <p:cBhvr>
                                        <p:cTn id="154" dur="1" fill="hold">
                                          <p:stCondLst>
                                            <p:cond delay="0"/>
                                          </p:stCondLst>
                                        </p:cTn>
                                        <p:tgtEl>
                                          <p:spTgt spid="237">
                                            <p:txEl>
                                              <p:pRg st="0" end="0"/>
                                            </p:txEl>
                                          </p:spTgt>
                                        </p:tgtEl>
                                        <p:attrNameLst>
                                          <p:attrName>style.visibility</p:attrName>
                                        </p:attrNameLst>
                                      </p:cBhvr>
                                      <p:to>
                                        <p:strVal val="visible"/>
                                      </p:to>
                                    </p:set>
                                    <p:animEffect transition="in" filter="fade">
                                      <p:cBhvr>
                                        <p:cTn id="155" dur="400"/>
                                        <p:tgtEl>
                                          <p:spTgt spid="237">
                                            <p:txEl>
                                              <p:pRg st="0" end="0"/>
                                            </p:txEl>
                                          </p:spTgt>
                                        </p:tgtEl>
                                      </p:cBhvr>
                                    </p:animEffect>
                                    <p:anim calcmode="lin" valueType="num">
                                      <p:cBhvr>
                                        <p:cTn id="156" dur="400" fill="hold"/>
                                        <p:tgtEl>
                                          <p:spTgt spid="237">
                                            <p:txEl>
                                              <p:pRg st="0" end="0"/>
                                            </p:txEl>
                                          </p:spTgt>
                                        </p:tgtEl>
                                        <p:attrNameLst>
                                          <p:attrName>ppt_x</p:attrName>
                                        </p:attrNameLst>
                                      </p:cBhvr>
                                      <p:tavLst>
                                        <p:tav tm="0">
                                          <p:val>
                                            <p:strVal val="#ppt_x"/>
                                          </p:val>
                                        </p:tav>
                                        <p:tav tm="100000">
                                          <p:val>
                                            <p:strVal val="#ppt_x"/>
                                          </p:val>
                                        </p:tav>
                                      </p:tavLst>
                                    </p:anim>
                                    <p:anim calcmode="lin" valueType="num">
                                      <p:cBhvr>
                                        <p:cTn id="157" dur="400" fill="hold"/>
                                        <p:tgtEl>
                                          <p:spTgt spid="237">
                                            <p:txEl>
                                              <p:pRg st="0" end="0"/>
                                            </p:tx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200"/>
                                  </p:stCondLst>
                                  <p:childTnLst>
                                    <p:set>
                                      <p:cBhvr>
                                        <p:cTn id="159" dur="1" fill="hold">
                                          <p:stCondLst>
                                            <p:cond delay="0"/>
                                          </p:stCondLst>
                                        </p:cTn>
                                        <p:tgtEl>
                                          <p:spTgt spid="238">
                                            <p:txEl>
                                              <p:pRg st="0" end="0"/>
                                            </p:txEl>
                                          </p:spTgt>
                                        </p:tgtEl>
                                        <p:attrNameLst>
                                          <p:attrName>style.visibility</p:attrName>
                                        </p:attrNameLst>
                                      </p:cBhvr>
                                      <p:to>
                                        <p:strVal val="visible"/>
                                      </p:to>
                                    </p:set>
                                    <p:animEffect transition="in" filter="fade">
                                      <p:cBhvr>
                                        <p:cTn id="160" dur="400"/>
                                        <p:tgtEl>
                                          <p:spTgt spid="238">
                                            <p:txEl>
                                              <p:pRg st="0" end="0"/>
                                            </p:txEl>
                                          </p:spTgt>
                                        </p:tgtEl>
                                      </p:cBhvr>
                                    </p:animEffect>
                                    <p:anim calcmode="lin" valueType="num">
                                      <p:cBhvr>
                                        <p:cTn id="161" dur="400" fill="hold"/>
                                        <p:tgtEl>
                                          <p:spTgt spid="238">
                                            <p:txEl>
                                              <p:pRg st="0" end="0"/>
                                            </p:txEl>
                                          </p:spTgt>
                                        </p:tgtEl>
                                        <p:attrNameLst>
                                          <p:attrName>ppt_x</p:attrName>
                                        </p:attrNameLst>
                                      </p:cBhvr>
                                      <p:tavLst>
                                        <p:tav tm="0">
                                          <p:val>
                                            <p:strVal val="#ppt_x"/>
                                          </p:val>
                                        </p:tav>
                                        <p:tav tm="100000">
                                          <p:val>
                                            <p:strVal val="#ppt_x"/>
                                          </p:val>
                                        </p:tav>
                                      </p:tavLst>
                                    </p:anim>
                                    <p:anim calcmode="lin" valueType="num">
                                      <p:cBhvr>
                                        <p:cTn id="162" dur="400" fill="hold"/>
                                        <p:tgtEl>
                                          <p:spTgt spid="238">
                                            <p:txEl>
                                              <p:pRg st="0" end="0"/>
                                            </p:txEl>
                                          </p:spTgt>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200"/>
                                  </p:stCondLst>
                                  <p:childTnLst>
                                    <p:set>
                                      <p:cBhvr>
                                        <p:cTn id="164" dur="1" fill="hold">
                                          <p:stCondLst>
                                            <p:cond delay="0"/>
                                          </p:stCondLst>
                                        </p:cTn>
                                        <p:tgtEl>
                                          <p:spTgt spid="239">
                                            <p:txEl>
                                              <p:pRg st="0" end="0"/>
                                            </p:txEl>
                                          </p:spTgt>
                                        </p:tgtEl>
                                        <p:attrNameLst>
                                          <p:attrName>style.visibility</p:attrName>
                                        </p:attrNameLst>
                                      </p:cBhvr>
                                      <p:to>
                                        <p:strVal val="visible"/>
                                      </p:to>
                                    </p:set>
                                    <p:animEffect transition="in" filter="fade">
                                      <p:cBhvr>
                                        <p:cTn id="165" dur="400"/>
                                        <p:tgtEl>
                                          <p:spTgt spid="239">
                                            <p:txEl>
                                              <p:pRg st="0" end="0"/>
                                            </p:txEl>
                                          </p:spTgt>
                                        </p:tgtEl>
                                      </p:cBhvr>
                                    </p:animEffect>
                                    <p:anim calcmode="lin" valueType="num">
                                      <p:cBhvr>
                                        <p:cTn id="166" dur="400" fill="hold"/>
                                        <p:tgtEl>
                                          <p:spTgt spid="239">
                                            <p:txEl>
                                              <p:pRg st="0" end="0"/>
                                            </p:txEl>
                                          </p:spTgt>
                                        </p:tgtEl>
                                        <p:attrNameLst>
                                          <p:attrName>ppt_x</p:attrName>
                                        </p:attrNameLst>
                                      </p:cBhvr>
                                      <p:tavLst>
                                        <p:tav tm="0">
                                          <p:val>
                                            <p:strVal val="#ppt_x"/>
                                          </p:val>
                                        </p:tav>
                                        <p:tav tm="100000">
                                          <p:val>
                                            <p:strVal val="#ppt_x"/>
                                          </p:val>
                                        </p:tav>
                                      </p:tavLst>
                                    </p:anim>
                                    <p:anim calcmode="lin" valueType="num">
                                      <p:cBhvr>
                                        <p:cTn id="167" dur="400" fill="hold"/>
                                        <p:tgtEl>
                                          <p:spTgt spid="239">
                                            <p:txEl>
                                              <p:pRg st="0" end="0"/>
                                            </p:txEl>
                                          </p:spTgt>
                                        </p:tgtEl>
                                        <p:attrNameLst>
                                          <p:attrName>ppt_y</p:attrName>
                                        </p:attrNameLst>
                                      </p:cBhvr>
                                      <p:tavLst>
                                        <p:tav tm="0">
                                          <p:val>
                                            <p:strVal val="#ppt_y+.1"/>
                                          </p:val>
                                        </p:tav>
                                        <p:tav tm="100000">
                                          <p:val>
                                            <p:strVal val="#ppt_y"/>
                                          </p:val>
                                        </p:tav>
                                      </p:tavLst>
                                    </p:anim>
                                  </p:childTnLst>
                                </p:cTn>
                              </p:par>
                              <p:par>
                                <p:cTn id="168" presetID="53" presetClass="entr" presetSubtype="16" fill="hold" grpId="0" nodeType="withEffect" nodePh="1">
                                  <p:stCondLst>
                                    <p:cond delay="800"/>
                                  </p:stCondLst>
                                  <p:endCondLst>
                                    <p:cond evt="begin" delay="0">
                                      <p:tn val="168"/>
                                    </p:cond>
                                  </p:endCondLst>
                                  <p:childTnLst>
                                    <p:set>
                                      <p:cBhvr>
                                        <p:cTn id="169" dur="1" fill="hold">
                                          <p:stCondLst>
                                            <p:cond delay="0"/>
                                          </p:stCondLst>
                                        </p:cTn>
                                        <p:tgtEl>
                                          <p:spTgt spid="240"/>
                                        </p:tgtEl>
                                        <p:attrNameLst>
                                          <p:attrName>style.visibility</p:attrName>
                                        </p:attrNameLst>
                                      </p:cBhvr>
                                      <p:to>
                                        <p:strVal val="visible"/>
                                      </p:to>
                                    </p:set>
                                    <p:anim calcmode="lin" valueType="num">
                                      <p:cBhvr>
                                        <p:cTn id="170" dur="1000" fill="hold"/>
                                        <p:tgtEl>
                                          <p:spTgt spid="240"/>
                                        </p:tgtEl>
                                        <p:attrNameLst>
                                          <p:attrName>ppt_w</p:attrName>
                                        </p:attrNameLst>
                                      </p:cBhvr>
                                      <p:tavLst>
                                        <p:tav tm="0">
                                          <p:val>
                                            <p:fltVal val="0"/>
                                          </p:val>
                                        </p:tav>
                                        <p:tav tm="100000">
                                          <p:val>
                                            <p:strVal val="#ppt_w"/>
                                          </p:val>
                                        </p:tav>
                                      </p:tavLst>
                                    </p:anim>
                                    <p:anim calcmode="lin" valueType="num">
                                      <p:cBhvr>
                                        <p:cTn id="171" dur="1000" fill="hold"/>
                                        <p:tgtEl>
                                          <p:spTgt spid="240"/>
                                        </p:tgtEl>
                                        <p:attrNameLst>
                                          <p:attrName>ppt_h</p:attrName>
                                        </p:attrNameLst>
                                      </p:cBhvr>
                                      <p:tavLst>
                                        <p:tav tm="0">
                                          <p:val>
                                            <p:fltVal val="0"/>
                                          </p:val>
                                        </p:tav>
                                        <p:tav tm="100000">
                                          <p:val>
                                            <p:strVal val="#ppt_h"/>
                                          </p:val>
                                        </p:tav>
                                      </p:tavLst>
                                    </p:anim>
                                    <p:animEffect transition="in" filter="fade">
                                      <p:cBhvr>
                                        <p:cTn id="172" dur="1000"/>
                                        <p:tgtEl>
                                          <p:spTgt spid="240"/>
                                        </p:tgtEl>
                                      </p:cBhvr>
                                    </p:animEffect>
                                  </p:childTnLst>
                                </p:cTn>
                              </p:par>
                              <p:par>
                                <p:cTn id="173" presetID="53" presetClass="entr" presetSubtype="16" fill="hold" grpId="0" nodeType="withEffect" nodePh="1">
                                  <p:stCondLst>
                                    <p:cond delay="800"/>
                                  </p:stCondLst>
                                  <p:endCondLst>
                                    <p:cond evt="begin" delay="0">
                                      <p:tn val="173"/>
                                    </p:cond>
                                  </p:endCondLst>
                                  <p:childTnLst>
                                    <p:set>
                                      <p:cBhvr>
                                        <p:cTn id="174" dur="1" fill="hold">
                                          <p:stCondLst>
                                            <p:cond delay="0"/>
                                          </p:stCondLst>
                                        </p:cTn>
                                        <p:tgtEl>
                                          <p:spTgt spid="241"/>
                                        </p:tgtEl>
                                        <p:attrNameLst>
                                          <p:attrName>style.visibility</p:attrName>
                                        </p:attrNameLst>
                                      </p:cBhvr>
                                      <p:to>
                                        <p:strVal val="visible"/>
                                      </p:to>
                                    </p:set>
                                    <p:anim calcmode="lin" valueType="num">
                                      <p:cBhvr>
                                        <p:cTn id="175" dur="1000" fill="hold"/>
                                        <p:tgtEl>
                                          <p:spTgt spid="241"/>
                                        </p:tgtEl>
                                        <p:attrNameLst>
                                          <p:attrName>ppt_w</p:attrName>
                                        </p:attrNameLst>
                                      </p:cBhvr>
                                      <p:tavLst>
                                        <p:tav tm="0">
                                          <p:val>
                                            <p:fltVal val="0"/>
                                          </p:val>
                                        </p:tav>
                                        <p:tav tm="100000">
                                          <p:val>
                                            <p:strVal val="#ppt_w"/>
                                          </p:val>
                                        </p:tav>
                                      </p:tavLst>
                                    </p:anim>
                                    <p:anim calcmode="lin" valueType="num">
                                      <p:cBhvr>
                                        <p:cTn id="176" dur="1000" fill="hold"/>
                                        <p:tgtEl>
                                          <p:spTgt spid="241"/>
                                        </p:tgtEl>
                                        <p:attrNameLst>
                                          <p:attrName>ppt_h</p:attrName>
                                        </p:attrNameLst>
                                      </p:cBhvr>
                                      <p:tavLst>
                                        <p:tav tm="0">
                                          <p:val>
                                            <p:fltVal val="0"/>
                                          </p:val>
                                        </p:tav>
                                        <p:tav tm="100000">
                                          <p:val>
                                            <p:strVal val="#ppt_h"/>
                                          </p:val>
                                        </p:tav>
                                      </p:tavLst>
                                    </p:anim>
                                    <p:animEffect transition="in" filter="fade">
                                      <p:cBhvr>
                                        <p:cTn id="177" dur="1000"/>
                                        <p:tgtEl>
                                          <p:spTgt spid="241"/>
                                        </p:tgtEl>
                                      </p:cBhvr>
                                    </p:animEffect>
                                  </p:childTnLst>
                                </p:cTn>
                              </p:par>
                              <p:par>
                                <p:cTn id="178" presetID="53" presetClass="entr" presetSubtype="16" fill="hold" grpId="0" nodeType="withEffect" nodePh="1">
                                  <p:stCondLst>
                                    <p:cond delay="800"/>
                                  </p:stCondLst>
                                  <p:endCondLst>
                                    <p:cond evt="begin" delay="0">
                                      <p:tn val="178"/>
                                    </p:cond>
                                  </p:endCondLst>
                                  <p:childTnLst>
                                    <p:set>
                                      <p:cBhvr>
                                        <p:cTn id="179" dur="1" fill="hold">
                                          <p:stCondLst>
                                            <p:cond delay="0"/>
                                          </p:stCondLst>
                                        </p:cTn>
                                        <p:tgtEl>
                                          <p:spTgt spid="242"/>
                                        </p:tgtEl>
                                        <p:attrNameLst>
                                          <p:attrName>style.visibility</p:attrName>
                                        </p:attrNameLst>
                                      </p:cBhvr>
                                      <p:to>
                                        <p:strVal val="visible"/>
                                      </p:to>
                                    </p:set>
                                    <p:anim calcmode="lin" valueType="num">
                                      <p:cBhvr>
                                        <p:cTn id="180" dur="1000" fill="hold"/>
                                        <p:tgtEl>
                                          <p:spTgt spid="242"/>
                                        </p:tgtEl>
                                        <p:attrNameLst>
                                          <p:attrName>ppt_w</p:attrName>
                                        </p:attrNameLst>
                                      </p:cBhvr>
                                      <p:tavLst>
                                        <p:tav tm="0">
                                          <p:val>
                                            <p:fltVal val="0"/>
                                          </p:val>
                                        </p:tav>
                                        <p:tav tm="100000">
                                          <p:val>
                                            <p:strVal val="#ppt_w"/>
                                          </p:val>
                                        </p:tav>
                                      </p:tavLst>
                                    </p:anim>
                                    <p:anim calcmode="lin" valueType="num">
                                      <p:cBhvr>
                                        <p:cTn id="181" dur="1000" fill="hold"/>
                                        <p:tgtEl>
                                          <p:spTgt spid="242"/>
                                        </p:tgtEl>
                                        <p:attrNameLst>
                                          <p:attrName>ppt_h</p:attrName>
                                        </p:attrNameLst>
                                      </p:cBhvr>
                                      <p:tavLst>
                                        <p:tav tm="0">
                                          <p:val>
                                            <p:fltVal val="0"/>
                                          </p:val>
                                        </p:tav>
                                        <p:tav tm="100000">
                                          <p:val>
                                            <p:strVal val="#ppt_h"/>
                                          </p:val>
                                        </p:tav>
                                      </p:tavLst>
                                    </p:anim>
                                    <p:animEffect transition="in" filter="fade">
                                      <p:cBhvr>
                                        <p:cTn id="182" dur="1000"/>
                                        <p:tgtEl>
                                          <p:spTgt spid="242"/>
                                        </p:tgtEl>
                                      </p:cBhvr>
                                    </p:animEffect>
                                  </p:childTnLst>
                                </p:cTn>
                              </p:par>
                              <p:par>
                                <p:cTn id="183" presetID="53" presetClass="entr" presetSubtype="16" fill="hold" grpId="0" nodeType="withEffect" nodePh="1">
                                  <p:stCondLst>
                                    <p:cond delay="800"/>
                                  </p:stCondLst>
                                  <p:endCondLst>
                                    <p:cond evt="begin" delay="0">
                                      <p:tn val="183"/>
                                    </p:cond>
                                  </p:endCondLst>
                                  <p:childTnLst>
                                    <p:set>
                                      <p:cBhvr>
                                        <p:cTn id="184" dur="1" fill="hold">
                                          <p:stCondLst>
                                            <p:cond delay="0"/>
                                          </p:stCondLst>
                                        </p:cTn>
                                        <p:tgtEl>
                                          <p:spTgt spid="243"/>
                                        </p:tgtEl>
                                        <p:attrNameLst>
                                          <p:attrName>style.visibility</p:attrName>
                                        </p:attrNameLst>
                                      </p:cBhvr>
                                      <p:to>
                                        <p:strVal val="visible"/>
                                      </p:to>
                                    </p:set>
                                    <p:anim calcmode="lin" valueType="num">
                                      <p:cBhvr>
                                        <p:cTn id="185" dur="1000" fill="hold"/>
                                        <p:tgtEl>
                                          <p:spTgt spid="243"/>
                                        </p:tgtEl>
                                        <p:attrNameLst>
                                          <p:attrName>ppt_w</p:attrName>
                                        </p:attrNameLst>
                                      </p:cBhvr>
                                      <p:tavLst>
                                        <p:tav tm="0">
                                          <p:val>
                                            <p:fltVal val="0"/>
                                          </p:val>
                                        </p:tav>
                                        <p:tav tm="100000">
                                          <p:val>
                                            <p:strVal val="#ppt_w"/>
                                          </p:val>
                                        </p:tav>
                                      </p:tavLst>
                                    </p:anim>
                                    <p:anim calcmode="lin" valueType="num">
                                      <p:cBhvr>
                                        <p:cTn id="186" dur="1000" fill="hold"/>
                                        <p:tgtEl>
                                          <p:spTgt spid="243"/>
                                        </p:tgtEl>
                                        <p:attrNameLst>
                                          <p:attrName>ppt_h</p:attrName>
                                        </p:attrNameLst>
                                      </p:cBhvr>
                                      <p:tavLst>
                                        <p:tav tm="0">
                                          <p:val>
                                            <p:fltVal val="0"/>
                                          </p:val>
                                        </p:tav>
                                        <p:tav tm="100000">
                                          <p:val>
                                            <p:strVal val="#ppt_h"/>
                                          </p:val>
                                        </p:tav>
                                      </p:tavLst>
                                    </p:anim>
                                    <p:animEffect transition="in" filter="fade">
                                      <p:cBhvr>
                                        <p:cTn id="187" dur="1000"/>
                                        <p:tgtEl>
                                          <p:spTgt spid="243"/>
                                        </p:tgtEl>
                                      </p:cBhvr>
                                    </p:animEffect>
                                  </p:childTnLst>
                                </p:cTn>
                              </p:par>
                              <p:par>
                                <p:cTn id="188" presetID="53" presetClass="entr" presetSubtype="16" fill="hold" grpId="0" nodeType="withEffect" nodePh="1">
                                  <p:stCondLst>
                                    <p:cond delay="800"/>
                                  </p:stCondLst>
                                  <p:endCondLst>
                                    <p:cond evt="begin" delay="0">
                                      <p:tn val="188"/>
                                    </p:cond>
                                  </p:endCondLst>
                                  <p:childTnLst>
                                    <p:set>
                                      <p:cBhvr>
                                        <p:cTn id="189" dur="1" fill="hold">
                                          <p:stCondLst>
                                            <p:cond delay="0"/>
                                          </p:stCondLst>
                                        </p:cTn>
                                        <p:tgtEl>
                                          <p:spTgt spid="244"/>
                                        </p:tgtEl>
                                        <p:attrNameLst>
                                          <p:attrName>style.visibility</p:attrName>
                                        </p:attrNameLst>
                                      </p:cBhvr>
                                      <p:to>
                                        <p:strVal val="visible"/>
                                      </p:to>
                                    </p:set>
                                    <p:anim calcmode="lin" valueType="num">
                                      <p:cBhvr>
                                        <p:cTn id="190" dur="1000" fill="hold"/>
                                        <p:tgtEl>
                                          <p:spTgt spid="244"/>
                                        </p:tgtEl>
                                        <p:attrNameLst>
                                          <p:attrName>ppt_w</p:attrName>
                                        </p:attrNameLst>
                                      </p:cBhvr>
                                      <p:tavLst>
                                        <p:tav tm="0">
                                          <p:val>
                                            <p:fltVal val="0"/>
                                          </p:val>
                                        </p:tav>
                                        <p:tav tm="100000">
                                          <p:val>
                                            <p:strVal val="#ppt_w"/>
                                          </p:val>
                                        </p:tav>
                                      </p:tavLst>
                                    </p:anim>
                                    <p:anim calcmode="lin" valueType="num">
                                      <p:cBhvr>
                                        <p:cTn id="191" dur="1000" fill="hold"/>
                                        <p:tgtEl>
                                          <p:spTgt spid="244"/>
                                        </p:tgtEl>
                                        <p:attrNameLst>
                                          <p:attrName>ppt_h</p:attrName>
                                        </p:attrNameLst>
                                      </p:cBhvr>
                                      <p:tavLst>
                                        <p:tav tm="0">
                                          <p:val>
                                            <p:fltVal val="0"/>
                                          </p:val>
                                        </p:tav>
                                        <p:tav tm="100000">
                                          <p:val>
                                            <p:strVal val="#ppt_h"/>
                                          </p:val>
                                        </p:tav>
                                      </p:tavLst>
                                    </p:anim>
                                    <p:animEffect transition="in" filter="fade">
                                      <p:cBhvr>
                                        <p:cTn id="192" dur="1000"/>
                                        <p:tgtEl>
                                          <p:spTgt spid="244"/>
                                        </p:tgtEl>
                                      </p:cBhvr>
                                    </p:animEffect>
                                  </p:childTnLst>
                                </p:cTn>
                              </p:par>
                              <p:par>
                                <p:cTn id="193" presetID="53" presetClass="entr" presetSubtype="16" fill="hold" grpId="0" nodeType="withEffect" nodePh="1">
                                  <p:stCondLst>
                                    <p:cond delay="800"/>
                                  </p:stCondLst>
                                  <p:endCondLst>
                                    <p:cond evt="begin" delay="0">
                                      <p:tn val="193"/>
                                    </p:cond>
                                  </p:endCondLst>
                                  <p:childTnLst>
                                    <p:set>
                                      <p:cBhvr>
                                        <p:cTn id="194" dur="1" fill="hold">
                                          <p:stCondLst>
                                            <p:cond delay="0"/>
                                          </p:stCondLst>
                                        </p:cTn>
                                        <p:tgtEl>
                                          <p:spTgt spid="245"/>
                                        </p:tgtEl>
                                        <p:attrNameLst>
                                          <p:attrName>style.visibility</p:attrName>
                                        </p:attrNameLst>
                                      </p:cBhvr>
                                      <p:to>
                                        <p:strVal val="visible"/>
                                      </p:to>
                                    </p:set>
                                    <p:anim calcmode="lin" valueType="num">
                                      <p:cBhvr>
                                        <p:cTn id="195" dur="1000" fill="hold"/>
                                        <p:tgtEl>
                                          <p:spTgt spid="245"/>
                                        </p:tgtEl>
                                        <p:attrNameLst>
                                          <p:attrName>ppt_w</p:attrName>
                                        </p:attrNameLst>
                                      </p:cBhvr>
                                      <p:tavLst>
                                        <p:tav tm="0">
                                          <p:val>
                                            <p:fltVal val="0"/>
                                          </p:val>
                                        </p:tav>
                                        <p:tav tm="100000">
                                          <p:val>
                                            <p:strVal val="#ppt_w"/>
                                          </p:val>
                                        </p:tav>
                                      </p:tavLst>
                                    </p:anim>
                                    <p:anim calcmode="lin" valueType="num">
                                      <p:cBhvr>
                                        <p:cTn id="196" dur="1000" fill="hold"/>
                                        <p:tgtEl>
                                          <p:spTgt spid="245"/>
                                        </p:tgtEl>
                                        <p:attrNameLst>
                                          <p:attrName>ppt_h</p:attrName>
                                        </p:attrNameLst>
                                      </p:cBhvr>
                                      <p:tavLst>
                                        <p:tav tm="0">
                                          <p:val>
                                            <p:fltVal val="0"/>
                                          </p:val>
                                        </p:tav>
                                        <p:tav tm="100000">
                                          <p:val>
                                            <p:strVal val="#ppt_h"/>
                                          </p:val>
                                        </p:tav>
                                      </p:tavLst>
                                    </p:anim>
                                    <p:animEffect transition="in" filter="fade">
                                      <p:cBhvr>
                                        <p:cTn id="197"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400"/>
                        <p:tgtEl>
                          <p:spTgt spid="21"/>
                        </p:tgtEl>
                      </p:cBhvr>
                    </p:animEffect>
                    <p:anim calcmode="lin" valueType="num">
                      <p:cBhvr>
                        <p:cTn dur="400" fill="hold"/>
                        <p:tgtEl>
                          <p:spTgt spid="21"/>
                        </p:tgtEl>
                        <p:attrNameLst>
                          <p:attrName>ppt_x</p:attrName>
                        </p:attrNameLst>
                      </p:cBhvr>
                      <p:tavLst>
                        <p:tav tm="0">
                          <p:val>
                            <p:strVal val="#ppt_x"/>
                          </p:val>
                        </p:tav>
                        <p:tav tm="100000">
                          <p:val>
                            <p:strVal val="#ppt_x"/>
                          </p:val>
                        </p:tav>
                      </p:tavLst>
                    </p:anim>
                    <p:anim calcmode="lin" valueType="num">
                      <p:cBhvr>
                        <p:cTn dur="4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10" grpId="0" build="p">
        <p:tmplLst>
          <p:tmpl lvl="1">
            <p:tnLst>
              <p:par>
                <p:cTn presetID="53" presetClass="entr" presetSubtype="16" fill="hold" nodeType="withEffect">
                  <p:stCondLst>
                    <p:cond delay="200"/>
                  </p:stCondLst>
                  <p:childTnLst>
                    <p:set>
                      <p:cBhvr>
                        <p:cTn dur="1" fill="hold">
                          <p:stCondLst>
                            <p:cond delay="0"/>
                          </p:stCondLst>
                        </p:cTn>
                        <p:tgtEl>
                          <p:spTgt spid="210"/>
                        </p:tgtEl>
                        <p:attrNameLst>
                          <p:attrName>style.visibility</p:attrName>
                        </p:attrNameLst>
                      </p:cBhvr>
                      <p:to>
                        <p:strVal val="visible"/>
                      </p:to>
                    </p:set>
                    <p:anim calcmode="lin" valueType="num">
                      <p:cBhvr>
                        <p:cTn dur="500" fill="hold"/>
                        <p:tgtEl>
                          <p:spTgt spid="210"/>
                        </p:tgtEl>
                        <p:attrNameLst>
                          <p:attrName>ppt_w</p:attrName>
                        </p:attrNameLst>
                      </p:cBhvr>
                      <p:tavLst>
                        <p:tav tm="0">
                          <p:val>
                            <p:fltVal val="0"/>
                          </p:val>
                        </p:tav>
                        <p:tav tm="100000">
                          <p:val>
                            <p:strVal val="#ppt_w"/>
                          </p:val>
                        </p:tav>
                      </p:tavLst>
                    </p:anim>
                    <p:anim calcmode="lin" valueType="num">
                      <p:cBhvr>
                        <p:cTn dur="500" fill="hold"/>
                        <p:tgtEl>
                          <p:spTgt spid="210"/>
                        </p:tgtEl>
                        <p:attrNameLst>
                          <p:attrName>ppt_h</p:attrName>
                        </p:attrNameLst>
                      </p:cBhvr>
                      <p:tavLst>
                        <p:tav tm="0">
                          <p:val>
                            <p:fltVal val="0"/>
                          </p:val>
                        </p:tav>
                        <p:tav tm="100000">
                          <p:val>
                            <p:strVal val="#ppt_h"/>
                          </p:val>
                        </p:tav>
                      </p:tavLst>
                    </p:anim>
                    <p:animEffect transition="in" filter="fade">
                      <p:cBhvr>
                        <p:cTn dur="500"/>
                        <p:tgtEl>
                          <p:spTgt spid="210"/>
                        </p:tgtEl>
                      </p:cBhvr>
                    </p:animEffect>
                  </p:childTnLst>
                </p:cTn>
              </p:par>
            </p:tnLst>
          </p:tmpl>
        </p:tmplLst>
      </p:bldP>
      <p:bldP spid="211" grpId="0" build="p">
        <p:tmplLst>
          <p:tmpl lvl="1">
            <p:tnLst>
              <p:par>
                <p:cTn presetID="53" presetClass="entr" presetSubtype="16" fill="hold" nodeType="withEffect">
                  <p:stCondLst>
                    <p:cond delay="200"/>
                  </p:stCondLst>
                  <p:childTnLst>
                    <p:set>
                      <p:cBhvr>
                        <p:cTn dur="1" fill="hold">
                          <p:stCondLst>
                            <p:cond delay="0"/>
                          </p:stCondLst>
                        </p:cTn>
                        <p:tgtEl>
                          <p:spTgt spid="211"/>
                        </p:tgtEl>
                        <p:attrNameLst>
                          <p:attrName>style.visibility</p:attrName>
                        </p:attrNameLst>
                      </p:cBhvr>
                      <p:to>
                        <p:strVal val="visible"/>
                      </p:to>
                    </p:set>
                    <p:anim calcmode="lin" valueType="num">
                      <p:cBhvr>
                        <p:cTn dur="500" fill="hold"/>
                        <p:tgtEl>
                          <p:spTgt spid="211"/>
                        </p:tgtEl>
                        <p:attrNameLst>
                          <p:attrName>ppt_w</p:attrName>
                        </p:attrNameLst>
                      </p:cBhvr>
                      <p:tavLst>
                        <p:tav tm="0">
                          <p:val>
                            <p:fltVal val="0"/>
                          </p:val>
                        </p:tav>
                        <p:tav tm="100000">
                          <p:val>
                            <p:strVal val="#ppt_w"/>
                          </p:val>
                        </p:tav>
                      </p:tavLst>
                    </p:anim>
                    <p:anim calcmode="lin" valueType="num">
                      <p:cBhvr>
                        <p:cTn dur="500" fill="hold"/>
                        <p:tgtEl>
                          <p:spTgt spid="211"/>
                        </p:tgtEl>
                        <p:attrNameLst>
                          <p:attrName>ppt_h</p:attrName>
                        </p:attrNameLst>
                      </p:cBhvr>
                      <p:tavLst>
                        <p:tav tm="0">
                          <p:val>
                            <p:fltVal val="0"/>
                          </p:val>
                        </p:tav>
                        <p:tav tm="100000">
                          <p:val>
                            <p:strVal val="#ppt_h"/>
                          </p:val>
                        </p:tav>
                      </p:tavLst>
                    </p:anim>
                    <p:animEffect transition="in" filter="fade">
                      <p:cBhvr>
                        <p:cTn dur="500"/>
                        <p:tgtEl>
                          <p:spTgt spid="211"/>
                        </p:tgtEl>
                      </p:cBhvr>
                    </p:animEffect>
                  </p:childTnLst>
                </p:cTn>
              </p:par>
            </p:tnLst>
          </p:tmpl>
        </p:tmplLst>
      </p:bldP>
      <p:bldP spid="212" grpId="0" build="p">
        <p:tmplLst>
          <p:tmpl lvl="1">
            <p:tnLst>
              <p:par>
                <p:cTn presetID="42" presetClass="entr" presetSubtype="0" fill="hold" nodeType="withEffect">
                  <p:stCondLst>
                    <p:cond delay="200"/>
                  </p:stCondLst>
                  <p:childTnLst>
                    <p:set>
                      <p:cBhvr>
                        <p:cTn dur="1" fill="hold">
                          <p:stCondLst>
                            <p:cond delay="0"/>
                          </p:stCondLst>
                        </p:cTn>
                        <p:tgtEl>
                          <p:spTgt spid="212"/>
                        </p:tgtEl>
                        <p:attrNameLst>
                          <p:attrName>style.visibility</p:attrName>
                        </p:attrNameLst>
                      </p:cBhvr>
                      <p:to>
                        <p:strVal val="visible"/>
                      </p:to>
                    </p:set>
                    <p:animEffect transition="in" filter="fade">
                      <p:cBhvr>
                        <p:cTn dur="400"/>
                        <p:tgtEl>
                          <p:spTgt spid="212"/>
                        </p:tgtEl>
                      </p:cBhvr>
                    </p:animEffect>
                    <p:anim calcmode="lin" valueType="num">
                      <p:cBhvr>
                        <p:cTn dur="400" fill="hold"/>
                        <p:tgtEl>
                          <p:spTgt spid="212"/>
                        </p:tgtEl>
                        <p:attrNameLst>
                          <p:attrName>ppt_x</p:attrName>
                        </p:attrNameLst>
                      </p:cBhvr>
                      <p:tavLst>
                        <p:tav tm="0">
                          <p:val>
                            <p:strVal val="#ppt_x"/>
                          </p:val>
                        </p:tav>
                        <p:tav tm="100000">
                          <p:val>
                            <p:strVal val="#ppt_x"/>
                          </p:val>
                        </p:tav>
                      </p:tavLst>
                    </p:anim>
                    <p:anim calcmode="lin" valueType="num">
                      <p:cBhvr>
                        <p:cTn dur="400" fill="hold"/>
                        <p:tgtEl>
                          <p:spTgt spid="212"/>
                        </p:tgtEl>
                        <p:attrNameLst>
                          <p:attrName>ppt_y</p:attrName>
                        </p:attrNameLst>
                      </p:cBhvr>
                      <p:tavLst>
                        <p:tav tm="0">
                          <p:val>
                            <p:strVal val="#ppt_y+.1"/>
                          </p:val>
                        </p:tav>
                        <p:tav tm="100000">
                          <p:val>
                            <p:strVal val="#ppt_y"/>
                          </p:val>
                        </p:tav>
                      </p:tavLst>
                    </p:anim>
                  </p:childTnLst>
                </p:cTn>
              </p:par>
            </p:tnLst>
          </p:tmpl>
        </p:tmplLst>
      </p:bldP>
      <p:bldP spid="213" grpId="0" build="p">
        <p:tmplLst>
          <p:tmpl lvl="1">
            <p:tnLst>
              <p:par>
                <p:cTn presetID="42" presetClass="entr" presetSubtype="0" fill="hold" nodeType="withEffect">
                  <p:stCondLst>
                    <p:cond delay="200"/>
                  </p:stCondLst>
                  <p:childTnLst>
                    <p:set>
                      <p:cBhvr>
                        <p:cTn dur="1" fill="hold">
                          <p:stCondLst>
                            <p:cond delay="0"/>
                          </p:stCondLst>
                        </p:cTn>
                        <p:tgtEl>
                          <p:spTgt spid="213"/>
                        </p:tgtEl>
                        <p:attrNameLst>
                          <p:attrName>style.visibility</p:attrName>
                        </p:attrNameLst>
                      </p:cBhvr>
                      <p:to>
                        <p:strVal val="visible"/>
                      </p:to>
                    </p:set>
                    <p:animEffect transition="in" filter="fade">
                      <p:cBhvr>
                        <p:cTn dur="400"/>
                        <p:tgtEl>
                          <p:spTgt spid="213"/>
                        </p:tgtEl>
                      </p:cBhvr>
                    </p:animEffect>
                    <p:anim calcmode="lin" valueType="num">
                      <p:cBhvr>
                        <p:cTn dur="400" fill="hold"/>
                        <p:tgtEl>
                          <p:spTgt spid="213"/>
                        </p:tgtEl>
                        <p:attrNameLst>
                          <p:attrName>ppt_x</p:attrName>
                        </p:attrNameLst>
                      </p:cBhvr>
                      <p:tavLst>
                        <p:tav tm="0">
                          <p:val>
                            <p:strVal val="#ppt_x"/>
                          </p:val>
                        </p:tav>
                        <p:tav tm="100000">
                          <p:val>
                            <p:strVal val="#ppt_x"/>
                          </p:val>
                        </p:tav>
                      </p:tavLst>
                    </p:anim>
                    <p:anim calcmode="lin" valueType="num">
                      <p:cBhvr>
                        <p:cTn dur="400" fill="hold"/>
                        <p:tgtEl>
                          <p:spTgt spid="213"/>
                        </p:tgtEl>
                        <p:attrNameLst>
                          <p:attrName>ppt_y</p:attrName>
                        </p:attrNameLst>
                      </p:cBhvr>
                      <p:tavLst>
                        <p:tav tm="0">
                          <p:val>
                            <p:strVal val="#ppt_y+.1"/>
                          </p:val>
                        </p:tav>
                        <p:tav tm="100000">
                          <p:val>
                            <p:strVal val="#ppt_y"/>
                          </p:val>
                        </p:tav>
                      </p:tavLst>
                    </p:anim>
                  </p:childTnLst>
                </p:cTn>
              </p:par>
            </p:tnLst>
          </p:tmpl>
        </p:tmplLst>
      </p:bldP>
      <p:bldP spid="214" grpId="0" build="p">
        <p:tmplLst>
          <p:tmpl lvl="1">
            <p:tnLst>
              <p:par>
                <p:cTn presetID="42" presetClass="entr" presetSubtype="0" fill="hold" nodeType="withEffect">
                  <p:stCondLst>
                    <p:cond delay="200"/>
                  </p:stCondLst>
                  <p:childTnLst>
                    <p:set>
                      <p:cBhvr>
                        <p:cTn dur="1" fill="hold">
                          <p:stCondLst>
                            <p:cond delay="0"/>
                          </p:stCondLst>
                        </p:cTn>
                        <p:tgtEl>
                          <p:spTgt spid="214"/>
                        </p:tgtEl>
                        <p:attrNameLst>
                          <p:attrName>style.visibility</p:attrName>
                        </p:attrNameLst>
                      </p:cBhvr>
                      <p:to>
                        <p:strVal val="visible"/>
                      </p:to>
                    </p:set>
                    <p:animEffect transition="in" filter="fade">
                      <p:cBhvr>
                        <p:cTn dur="400"/>
                        <p:tgtEl>
                          <p:spTgt spid="214"/>
                        </p:tgtEl>
                      </p:cBhvr>
                    </p:animEffect>
                    <p:anim calcmode="lin" valueType="num">
                      <p:cBhvr>
                        <p:cTn dur="400" fill="hold"/>
                        <p:tgtEl>
                          <p:spTgt spid="214"/>
                        </p:tgtEl>
                        <p:attrNameLst>
                          <p:attrName>ppt_x</p:attrName>
                        </p:attrNameLst>
                      </p:cBhvr>
                      <p:tavLst>
                        <p:tav tm="0">
                          <p:val>
                            <p:strVal val="#ppt_x"/>
                          </p:val>
                        </p:tav>
                        <p:tav tm="100000">
                          <p:val>
                            <p:strVal val="#ppt_x"/>
                          </p:val>
                        </p:tav>
                      </p:tavLst>
                    </p:anim>
                    <p:anim calcmode="lin" valueType="num">
                      <p:cBhvr>
                        <p:cTn dur="400" fill="hold"/>
                        <p:tgtEl>
                          <p:spTgt spid="214"/>
                        </p:tgtEl>
                        <p:attrNameLst>
                          <p:attrName>ppt_y</p:attrName>
                        </p:attrNameLst>
                      </p:cBhvr>
                      <p:tavLst>
                        <p:tav tm="0">
                          <p:val>
                            <p:strVal val="#ppt_y+.1"/>
                          </p:val>
                        </p:tav>
                        <p:tav tm="100000">
                          <p:val>
                            <p:strVal val="#ppt_y"/>
                          </p:val>
                        </p:tav>
                      </p:tavLst>
                    </p:anim>
                  </p:childTnLst>
                </p:cTn>
              </p:par>
            </p:tnLst>
          </p:tmpl>
        </p:tmplLst>
      </p:bldP>
      <p:bldP spid="215" grpId="0" build="p">
        <p:tmplLst>
          <p:tmpl lvl="1">
            <p:tnLst>
              <p:par>
                <p:cTn presetID="53" presetClass="entr" presetSubtype="16" fill="hold" nodeType="withEffect">
                  <p:stCondLst>
                    <p:cond delay="200"/>
                  </p:stCondLst>
                  <p:childTnLst>
                    <p:set>
                      <p:cBhvr>
                        <p:cTn dur="1" fill="hold">
                          <p:stCondLst>
                            <p:cond delay="0"/>
                          </p:stCondLst>
                        </p:cTn>
                        <p:tgtEl>
                          <p:spTgt spid="215"/>
                        </p:tgtEl>
                        <p:attrNameLst>
                          <p:attrName>style.visibility</p:attrName>
                        </p:attrNameLst>
                      </p:cBhvr>
                      <p:to>
                        <p:strVal val="visible"/>
                      </p:to>
                    </p:set>
                    <p:anim calcmode="lin" valueType="num">
                      <p:cBhvr>
                        <p:cTn dur="500" fill="hold"/>
                        <p:tgtEl>
                          <p:spTgt spid="215"/>
                        </p:tgtEl>
                        <p:attrNameLst>
                          <p:attrName>ppt_w</p:attrName>
                        </p:attrNameLst>
                      </p:cBhvr>
                      <p:tavLst>
                        <p:tav tm="0">
                          <p:val>
                            <p:fltVal val="0"/>
                          </p:val>
                        </p:tav>
                        <p:tav tm="100000">
                          <p:val>
                            <p:strVal val="#ppt_w"/>
                          </p:val>
                        </p:tav>
                      </p:tavLst>
                    </p:anim>
                    <p:anim calcmode="lin" valueType="num">
                      <p:cBhvr>
                        <p:cTn dur="500" fill="hold"/>
                        <p:tgtEl>
                          <p:spTgt spid="215"/>
                        </p:tgtEl>
                        <p:attrNameLst>
                          <p:attrName>ppt_h</p:attrName>
                        </p:attrNameLst>
                      </p:cBhvr>
                      <p:tavLst>
                        <p:tav tm="0">
                          <p:val>
                            <p:fltVal val="0"/>
                          </p:val>
                        </p:tav>
                        <p:tav tm="100000">
                          <p:val>
                            <p:strVal val="#ppt_h"/>
                          </p:val>
                        </p:tav>
                      </p:tavLst>
                    </p:anim>
                    <p:animEffect transition="in" filter="fade">
                      <p:cBhvr>
                        <p:cTn dur="500"/>
                        <p:tgtEl>
                          <p:spTgt spid="215"/>
                        </p:tgtEl>
                      </p:cBhvr>
                    </p:animEffect>
                  </p:childTnLst>
                </p:cTn>
              </p:par>
            </p:tnLst>
          </p:tmpl>
        </p:tmplLst>
      </p:bldP>
      <p:bldP spid="216" grpId="0" build="p">
        <p:tmplLst>
          <p:tmpl lvl="1">
            <p:tnLst>
              <p:par>
                <p:cTn presetID="53" presetClass="entr" presetSubtype="16" fill="hold" nodeType="withEffect">
                  <p:stCondLst>
                    <p:cond delay="200"/>
                  </p:stCondLst>
                  <p:childTnLst>
                    <p:set>
                      <p:cBhvr>
                        <p:cTn dur="1" fill="hold">
                          <p:stCondLst>
                            <p:cond delay="0"/>
                          </p:stCondLst>
                        </p:cTn>
                        <p:tgtEl>
                          <p:spTgt spid="216"/>
                        </p:tgtEl>
                        <p:attrNameLst>
                          <p:attrName>style.visibility</p:attrName>
                        </p:attrNameLst>
                      </p:cBhvr>
                      <p:to>
                        <p:strVal val="visible"/>
                      </p:to>
                    </p:set>
                    <p:anim calcmode="lin" valueType="num">
                      <p:cBhvr>
                        <p:cTn dur="500" fill="hold"/>
                        <p:tgtEl>
                          <p:spTgt spid="216"/>
                        </p:tgtEl>
                        <p:attrNameLst>
                          <p:attrName>ppt_w</p:attrName>
                        </p:attrNameLst>
                      </p:cBhvr>
                      <p:tavLst>
                        <p:tav tm="0">
                          <p:val>
                            <p:fltVal val="0"/>
                          </p:val>
                        </p:tav>
                        <p:tav tm="100000">
                          <p:val>
                            <p:strVal val="#ppt_w"/>
                          </p:val>
                        </p:tav>
                      </p:tavLst>
                    </p:anim>
                    <p:anim calcmode="lin" valueType="num">
                      <p:cBhvr>
                        <p:cTn dur="500" fill="hold"/>
                        <p:tgtEl>
                          <p:spTgt spid="216"/>
                        </p:tgtEl>
                        <p:attrNameLst>
                          <p:attrName>ppt_h</p:attrName>
                        </p:attrNameLst>
                      </p:cBhvr>
                      <p:tavLst>
                        <p:tav tm="0">
                          <p:val>
                            <p:fltVal val="0"/>
                          </p:val>
                        </p:tav>
                        <p:tav tm="100000">
                          <p:val>
                            <p:strVal val="#ppt_h"/>
                          </p:val>
                        </p:tav>
                      </p:tavLst>
                    </p:anim>
                    <p:animEffect transition="in" filter="fade">
                      <p:cBhvr>
                        <p:cTn dur="500"/>
                        <p:tgtEl>
                          <p:spTgt spid="216"/>
                        </p:tgtEl>
                      </p:cBhvr>
                    </p:animEffect>
                  </p:childTnLst>
                </p:cTn>
              </p:par>
            </p:tnLst>
          </p:tmpl>
        </p:tmplLst>
      </p:bldP>
      <p:bldP spid="217" grpId="0" build="p">
        <p:tmplLst>
          <p:tmpl lvl="1">
            <p:tnLst>
              <p:par>
                <p:cTn presetID="42" presetClass="entr" presetSubtype="0" fill="hold" nodeType="withEffect">
                  <p:stCondLst>
                    <p:cond delay="200"/>
                  </p:stCondLst>
                  <p:childTnLst>
                    <p:set>
                      <p:cBhvr>
                        <p:cTn dur="1" fill="hold">
                          <p:stCondLst>
                            <p:cond delay="0"/>
                          </p:stCondLst>
                        </p:cTn>
                        <p:tgtEl>
                          <p:spTgt spid="217"/>
                        </p:tgtEl>
                        <p:attrNameLst>
                          <p:attrName>style.visibility</p:attrName>
                        </p:attrNameLst>
                      </p:cBhvr>
                      <p:to>
                        <p:strVal val="visible"/>
                      </p:to>
                    </p:set>
                    <p:animEffect transition="in" filter="fade">
                      <p:cBhvr>
                        <p:cTn dur="400"/>
                        <p:tgtEl>
                          <p:spTgt spid="217"/>
                        </p:tgtEl>
                      </p:cBhvr>
                    </p:animEffect>
                    <p:anim calcmode="lin" valueType="num">
                      <p:cBhvr>
                        <p:cTn dur="400" fill="hold"/>
                        <p:tgtEl>
                          <p:spTgt spid="217"/>
                        </p:tgtEl>
                        <p:attrNameLst>
                          <p:attrName>ppt_x</p:attrName>
                        </p:attrNameLst>
                      </p:cBhvr>
                      <p:tavLst>
                        <p:tav tm="0">
                          <p:val>
                            <p:strVal val="#ppt_x"/>
                          </p:val>
                        </p:tav>
                        <p:tav tm="100000">
                          <p:val>
                            <p:strVal val="#ppt_x"/>
                          </p:val>
                        </p:tav>
                      </p:tavLst>
                    </p:anim>
                    <p:anim calcmode="lin" valueType="num">
                      <p:cBhvr>
                        <p:cTn dur="400" fill="hold"/>
                        <p:tgtEl>
                          <p:spTgt spid="217"/>
                        </p:tgtEl>
                        <p:attrNameLst>
                          <p:attrName>ppt_y</p:attrName>
                        </p:attrNameLst>
                      </p:cBhvr>
                      <p:tavLst>
                        <p:tav tm="0">
                          <p:val>
                            <p:strVal val="#ppt_y+.1"/>
                          </p:val>
                        </p:tav>
                        <p:tav tm="100000">
                          <p:val>
                            <p:strVal val="#ppt_y"/>
                          </p:val>
                        </p:tav>
                      </p:tavLst>
                    </p:anim>
                  </p:childTnLst>
                </p:cTn>
              </p:par>
            </p:tnLst>
          </p:tmpl>
        </p:tmplLst>
      </p:bldP>
      <p:bldP spid="218" grpId="0" build="p">
        <p:tmplLst>
          <p:tmpl lvl="1">
            <p:tnLst>
              <p:par>
                <p:cTn presetID="42" presetClass="entr" presetSubtype="0" fill="hold" nodeType="withEffect">
                  <p:stCondLst>
                    <p:cond delay="200"/>
                  </p:stCondLst>
                  <p:childTnLst>
                    <p:set>
                      <p:cBhvr>
                        <p:cTn dur="1" fill="hold">
                          <p:stCondLst>
                            <p:cond delay="0"/>
                          </p:stCondLst>
                        </p:cTn>
                        <p:tgtEl>
                          <p:spTgt spid="218"/>
                        </p:tgtEl>
                        <p:attrNameLst>
                          <p:attrName>style.visibility</p:attrName>
                        </p:attrNameLst>
                      </p:cBhvr>
                      <p:to>
                        <p:strVal val="visible"/>
                      </p:to>
                    </p:set>
                    <p:animEffect transition="in" filter="fade">
                      <p:cBhvr>
                        <p:cTn dur="400"/>
                        <p:tgtEl>
                          <p:spTgt spid="218"/>
                        </p:tgtEl>
                      </p:cBhvr>
                    </p:animEffect>
                    <p:anim calcmode="lin" valueType="num">
                      <p:cBhvr>
                        <p:cTn dur="400" fill="hold"/>
                        <p:tgtEl>
                          <p:spTgt spid="218"/>
                        </p:tgtEl>
                        <p:attrNameLst>
                          <p:attrName>ppt_x</p:attrName>
                        </p:attrNameLst>
                      </p:cBhvr>
                      <p:tavLst>
                        <p:tav tm="0">
                          <p:val>
                            <p:strVal val="#ppt_x"/>
                          </p:val>
                        </p:tav>
                        <p:tav tm="100000">
                          <p:val>
                            <p:strVal val="#ppt_x"/>
                          </p:val>
                        </p:tav>
                      </p:tavLst>
                    </p:anim>
                    <p:anim calcmode="lin" valueType="num">
                      <p:cBhvr>
                        <p:cTn dur="400" fill="hold"/>
                        <p:tgtEl>
                          <p:spTgt spid="218"/>
                        </p:tgtEl>
                        <p:attrNameLst>
                          <p:attrName>ppt_y</p:attrName>
                        </p:attrNameLst>
                      </p:cBhvr>
                      <p:tavLst>
                        <p:tav tm="0">
                          <p:val>
                            <p:strVal val="#ppt_y+.1"/>
                          </p:val>
                        </p:tav>
                        <p:tav tm="100000">
                          <p:val>
                            <p:strVal val="#ppt_y"/>
                          </p:val>
                        </p:tav>
                      </p:tavLst>
                    </p:anim>
                  </p:childTnLst>
                </p:cTn>
              </p:par>
            </p:tnLst>
          </p:tmpl>
        </p:tmplLst>
      </p:bldP>
      <p:bldP spid="219" grpId="0" build="p">
        <p:tmplLst>
          <p:tmpl lvl="1">
            <p:tnLst>
              <p:par>
                <p:cTn presetID="42" presetClass="entr" presetSubtype="0" fill="hold" nodeType="withEffect">
                  <p:stCondLst>
                    <p:cond delay="200"/>
                  </p:stCondLst>
                  <p:childTnLst>
                    <p:set>
                      <p:cBhvr>
                        <p:cTn dur="1" fill="hold">
                          <p:stCondLst>
                            <p:cond delay="0"/>
                          </p:stCondLst>
                        </p:cTn>
                        <p:tgtEl>
                          <p:spTgt spid="219"/>
                        </p:tgtEl>
                        <p:attrNameLst>
                          <p:attrName>style.visibility</p:attrName>
                        </p:attrNameLst>
                      </p:cBhvr>
                      <p:to>
                        <p:strVal val="visible"/>
                      </p:to>
                    </p:set>
                    <p:animEffect transition="in" filter="fade">
                      <p:cBhvr>
                        <p:cTn dur="400"/>
                        <p:tgtEl>
                          <p:spTgt spid="219"/>
                        </p:tgtEl>
                      </p:cBhvr>
                    </p:animEffect>
                    <p:anim calcmode="lin" valueType="num">
                      <p:cBhvr>
                        <p:cTn dur="400" fill="hold"/>
                        <p:tgtEl>
                          <p:spTgt spid="219"/>
                        </p:tgtEl>
                        <p:attrNameLst>
                          <p:attrName>ppt_x</p:attrName>
                        </p:attrNameLst>
                      </p:cBhvr>
                      <p:tavLst>
                        <p:tav tm="0">
                          <p:val>
                            <p:strVal val="#ppt_x"/>
                          </p:val>
                        </p:tav>
                        <p:tav tm="100000">
                          <p:val>
                            <p:strVal val="#ppt_x"/>
                          </p:val>
                        </p:tav>
                      </p:tavLst>
                    </p:anim>
                    <p:anim calcmode="lin" valueType="num">
                      <p:cBhvr>
                        <p:cTn dur="400" fill="hold"/>
                        <p:tgtEl>
                          <p:spTgt spid="219"/>
                        </p:tgtEl>
                        <p:attrNameLst>
                          <p:attrName>ppt_y</p:attrName>
                        </p:attrNameLst>
                      </p:cBhvr>
                      <p:tavLst>
                        <p:tav tm="0">
                          <p:val>
                            <p:strVal val="#ppt_y+.1"/>
                          </p:val>
                        </p:tav>
                        <p:tav tm="100000">
                          <p:val>
                            <p:strVal val="#ppt_y"/>
                          </p:val>
                        </p:tav>
                      </p:tavLst>
                    </p:anim>
                  </p:childTnLst>
                </p:cTn>
              </p:par>
            </p:tnLst>
          </p:tmpl>
        </p:tmplLst>
      </p:bldP>
      <p:bldP spid="220" grpId="0" build="p">
        <p:tmplLst>
          <p:tmpl lvl="1">
            <p:tnLst>
              <p:par>
                <p:cTn presetID="53" presetClass="entr" presetSubtype="16" fill="hold" nodeType="withEffect">
                  <p:stCondLst>
                    <p:cond delay="200"/>
                  </p:stCondLst>
                  <p:childTnLst>
                    <p:set>
                      <p:cBhvr>
                        <p:cTn dur="1" fill="hold">
                          <p:stCondLst>
                            <p:cond delay="0"/>
                          </p:stCondLst>
                        </p:cTn>
                        <p:tgtEl>
                          <p:spTgt spid="220"/>
                        </p:tgtEl>
                        <p:attrNameLst>
                          <p:attrName>style.visibility</p:attrName>
                        </p:attrNameLst>
                      </p:cBhvr>
                      <p:to>
                        <p:strVal val="visible"/>
                      </p:to>
                    </p:set>
                    <p:anim calcmode="lin" valueType="num">
                      <p:cBhvr>
                        <p:cTn dur="500" fill="hold"/>
                        <p:tgtEl>
                          <p:spTgt spid="220"/>
                        </p:tgtEl>
                        <p:attrNameLst>
                          <p:attrName>ppt_w</p:attrName>
                        </p:attrNameLst>
                      </p:cBhvr>
                      <p:tavLst>
                        <p:tav tm="0">
                          <p:val>
                            <p:fltVal val="0"/>
                          </p:val>
                        </p:tav>
                        <p:tav tm="100000">
                          <p:val>
                            <p:strVal val="#ppt_w"/>
                          </p:val>
                        </p:tav>
                      </p:tavLst>
                    </p:anim>
                    <p:anim calcmode="lin" valueType="num">
                      <p:cBhvr>
                        <p:cTn dur="500" fill="hold"/>
                        <p:tgtEl>
                          <p:spTgt spid="220"/>
                        </p:tgtEl>
                        <p:attrNameLst>
                          <p:attrName>ppt_h</p:attrName>
                        </p:attrNameLst>
                      </p:cBhvr>
                      <p:tavLst>
                        <p:tav tm="0">
                          <p:val>
                            <p:fltVal val="0"/>
                          </p:val>
                        </p:tav>
                        <p:tav tm="100000">
                          <p:val>
                            <p:strVal val="#ppt_h"/>
                          </p:val>
                        </p:tav>
                      </p:tavLst>
                    </p:anim>
                    <p:animEffect transition="in" filter="fade">
                      <p:cBhvr>
                        <p:cTn dur="500"/>
                        <p:tgtEl>
                          <p:spTgt spid="220"/>
                        </p:tgtEl>
                      </p:cBhvr>
                    </p:animEffect>
                  </p:childTnLst>
                </p:cTn>
              </p:par>
            </p:tnLst>
          </p:tmpl>
        </p:tmplLst>
      </p:bldP>
      <p:bldP spid="221" grpId="0" build="p">
        <p:tmplLst>
          <p:tmpl lvl="1">
            <p:tnLst>
              <p:par>
                <p:cTn presetID="53" presetClass="entr" presetSubtype="16" fill="hold" nodeType="withEffect">
                  <p:stCondLst>
                    <p:cond delay="200"/>
                  </p:stCondLst>
                  <p:childTnLst>
                    <p:set>
                      <p:cBhvr>
                        <p:cTn dur="1" fill="hold">
                          <p:stCondLst>
                            <p:cond delay="0"/>
                          </p:stCondLst>
                        </p:cTn>
                        <p:tgtEl>
                          <p:spTgt spid="221"/>
                        </p:tgtEl>
                        <p:attrNameLst>
                          <p:attrName>style.visibility</p:attrName>
                        </p:attrNameLst>
                      </p:cBhvr>
                      <p:to>
                        <p:strVal val="visible"/>
                      </p:to>
                    </p:set>
                    <p:anim calcmode="lin" valueType="num">
                      <p:cBhvr>
                        <p:cTn dur="500" fill="hold"/>
                        <p:tgtEl>
                          <p:spTgt spid="221"/>
                        </p:tgtEl>
                        <p:attrNameLst>
                          <p:attrName>ppt_w</p:attrName>
                        </p:attrNameLst>
                      </p:cBhvr>
                      <p:tavLst>
                        <p:tav tm="0">
                          <p:val>
                            <p:fltVal val="0"/>
                          </p:val>
                        </p:tav>
                        <p:tav tm="100000">
                          <p:val>
                            <p:strVal val="#ppt_w"/>
                          </p:val>
                        </p:tav>
                      </p:tavLst>
                    </p:anim>
                    <p:anim calcmode="lin" valueType="num">
                      <p:cBhvr>
                        <p:cTn dur="500" fill="hold"/>
                        <p:tgtEl>
                          <p:spTgt spid="221"/>
                        </p:tgtEl>
                        <p:attrNameLst>
                          <p:attrName>ppt_h</p:attrName>
                        </p:attrNameLst>
                      </p:cBhvr>
                      <p:tavLst>
                        <p:tav tm="0">
                          <p:val>
                            <p:fltVal val="0"/>
                          </p:val>
                        </p:tav>
                        <p:tav tm="100000">
                          <p:val>
                            <p:strVal val="#ppt_h"/>
                          </p:val>
                        </p:tav>
                      </p:tavLst>
                    </p:anim>
                    <p:animEffect transition="in" filter="fade">
                      <p:cBhvr>
                        <p:cTn dur="500"/>
                        <p:tgtEl>
                          <p:spTgt spid="221"/>
                        </p:tgtEl>
                      </p:cBhvr>
                    </p:animEffect>
                  </p:childTnLst>
                </p:cTn>
              </p:par>
            </p:tnLst>
          </p:tmpl>
        </p:tmplLst>
      </p:bldP>
      <p:bldP spid="222" grpId="0" build="p">
        <p:tmplLst>
          <p:tmpl lvl="1">
            <p:tnLst>
              <p:par>
                <p:cTn presetID="42" presetClass="entr" presetSubtype="0" fill="hold" nodeType="withEffect">
                  <p:stCondLst>
                    <p:cond delay="200"/>
                  </p:stCondLst>
                  <p:childTnLst>
                    <p:set>
                      <p:cBhvr>
                        <p:cTn dur="1" fill="hold">
                          <p:stCondLst>
                            <p:cond delay="0"/>
                          </p:stCondLst>
                        </p:cTn>
                        <p:tgtEl>
                          <p:spTgt spid="222"/>
                        </p:tgtEl>
                        <p:attrNameLst>
                          <p:attrName>style.visibility</p:attrName>
                        </p:attrNameLst>
                      </p:cBhvr>
                      <p:to>
                        <p:strVal val="visible"/>
                      </p:to>
                    </p:set>
                    <p:animEffect transition="in" filter="fade">
                      <p:cBhvr>
                        <p:cTn dur="400"/>
                        <p:tgtEl>
                          <p:spTgt spid="222"/>
                        </p:tgtEl>
                      </p:cBhvr>
                    </p:animEffect>
                    <p:anim calcmode="lin" valueType="num">
                      <p:cBhvr>
                        <p:cTn dur="400" fill="hold"/>
                        <p:tgtEl>
                          <p:spTgt spid="222"/>
                        </p:tgtEl>
                        <p:attrNameLst>
                          <p:attrName>ppt_x</p:attrName>
                        </p:attrNameLst>
                      </p:cBhvr>
                      <p:tavLst>
                        <p:tav tm="0">
                          <p:val>
                            <p:strVal val="#ppt_x"/>
                          </p:val>
                        </p:tav>
                        <p:tav tm="100000">
                          <p:val>
                            <p:strVal val="#ppt_x"/>
                          </p:val>
                        </p:tav>
                      </p:tavLst>
                    </p:anim>
                    <p:anim calcmode="lin" valueType="num">
                      <p:cBhvr>
                        <p:cTn dur="400" fill="hold"/>
                        <p:tgtEl>
                          <p:spTgt spid="222"/>
                        </p:tgtEl>
                        <p:attrNameLst>
                          <p:attrName>ppt_y</p:attrName>
                        </p:attrNameLst>
                      </p:cBhvr>
                      <p:tavLst>
                        <p:tav tm="0">
                          <p:val>
                            <p:strVal val="#ppt_y+.1"/>
                          </p:val>
                        </p:tav>
                        <p:tav tm="100000">
                          <p:val>
                            <p:strVal val="#ppt_y"/>
                          </p:val>
                        </p:tav>
                      </p:tavLst>
                    </p:anim>
                  </p:childTnLst>
                </p:cTn>
              </p:par>
            </p:tnLst>
          </p:tmpl>
        </p:tmplLst>
      </p:bldP>
      <p:bldP spid="223" grpId="0" build="p">
        <p:tmplLst>
          <p:tmpl lvl="1">
            <p:tnLst>
              <p:par>
                <p:cTn presetID="42" presetClass="entr" presetSubtype="0" fill="hold" nodeType="withEffect">
                  <p:stCondLst>
                    <p:cond delay="200"/>
                  </p:stCondLst>
                  <p:childTnLst>
                    <p:set>
                      <p:cBhvr>
                        <p:cTn dur="1" fill="hold">
                          <p:stCondLst>
                            <p:cond delay="0"/>
                          </p:stCondLst>
                        </p:cTn>
                        <p:tgtEl>
                          <p:spTgt spid="223"/>
                        </p:tgtEl>
                        <p:attrNameLst>
                          <p:attrName>style.visibility</p:attrName>
                        </p:attrNameLst>
                      </p:cBhvr>
                      <p:to>
                        <p:strVal val="visible"/>
                      </p:to>
                    </p:set>
                    <p:animEffect transition="in" filter="fade">
                      <p:cBhvr>
                        <p:cTn dur="400"/>
                        <p:tgtEl>
                          <p:spTgt spid="223"/>
                        </p:tgtEl>
                      </p:cBhvr>
                    </p:animEffect>
                    <p:anim calcmode="lin" valueType="num">
                      <p:cBhvr>
                        <p:cTn dur="400" fill="hold"/>
                        <p:tgtEl>
                          <p:spTgt spid="223"/>
                        </p:tgtEl>
                        <p:attrNameLst>
                          <p:attrName>ppt_x</p:attrName>
                        </p:attrNameLst>
                      </p:cBhvr>
                      <p:tavLst>
                        <p:tav tm="0">
                          <p:val>
                            <p:strVal val="#ppt_x"/>
                          </p:val>
                        </p:tav>
                        <p:tav tm="100000">
                          <p:val>
                            <p:strVal val="#ppt_x"/>
                          </p:val>
                        </p:tav>
                      </p:tavLst>
                    </p:anim>
                    <p:anim calcmode="lin" valueType="num">
                      <p:cBhvr>
                        <p:cTn dur="400" fill="hold"/>
                        <p:tgtEl>
                          <p:spTgt spid="223"/>
                        </p:tgtEl>
                        <p:attrNameLst>
                          <p:attrName>ppt_y</p:attrName>
                        </p:attrNameLst>
                      </p:cBhvr>
                      <p:tavLst>
                        <p:tav tm="0">
                          <p:val>
                            <p:strVal val="#ppt_y+.1"/>
                          </p:val>
                        </p:tav>
                        <p:tav tm="100000">
                          <p:val>
                            <p:strVal val="#ppt_y"/>
                          </p:val>
                        </p:tav>
                      </p:tavLst>
                    </p:anim>
                  </p:childTnLst>
                </p:cTn>
              </p:par>
            </p:tnLst>
          </p:tmpl>
        </p:tmplLst>
      </p:bldP>
      <p:bldP spid="224" grpId="0" build="p">
        <p:tmplLst>
          <p:tmpl lvl="1">
            <p:tnLst>
              <p:par>
                <p:cTn presetID="42" presetClass="entr" presetSubtype="0" fill="hold" nodeType="withEffect">
                  <p:stCondLst>
                    <p:cond delay="200"/>
                  </p:stCondLst>
                  <p:childTnLst>
                    <p:set>
                      <p:cBhvr>
                        <p:cTn dur="1" fill="hold">
                          <p:stCondLst>
                            <p:cond delay="0"/>
                          </p:stCondLst>
                        </p:cTn>
                        <p:tgtEl>
                          <p:spTgt spid="224"/>
                        </p:tgtEl>
                        <p:attrNameLst>
                          <p:attrName>style.visibility</p:attrName>
                        </p:attrNameLst>
                      </p:cBhvr>
                      <p:to>
                        <p:strVal val="visible"/>
                      </p:to>
                    </p:set>
                    <p:animEffect transition="in" filter="fade">
                      <p:cBhvr>
                        <p:cTn dur="400"/>
                        <p:tgtEl>
                          <p:spTgt spid="224"/>
                        </p:tgtEl>
                      </p:cBhvr>
                    </p:animEffect>
                    <p:anim calcmode="lin" valueType="num">
                      <p:cBhvr>
                        <p:cTn dur="400" fill="hold"/>
                        <p:tgtEl>
                          <p:spTgt spid="224"/>
                        </p:tgtEl>
                        <p:attrNameLst>
                          <p:attrName>ppt_x</p:attrName>
                        </p:attrNameLst>
                      </p:cBhvr>
                      <p:tavLst>
                        <p:tav tm="0">
                          <p:val>
                            <p:strVal val="#ppt_x"/>
                          </p:val>
                        </p:tav>
                        <p:tav tm="100000">
                          <p:val>
                            <p:strVal val="#ppt_x"/>
                          </p:val>
                        </p:tav>
                      </p:tavLst>
                    </p:anim>
                    <p:anim calcmode="lin" valueType="num">
                      <p:cBhvr>
                        <p:cTn dur="400" fill="hold"/>
                        <p:tgtEl>
                          <p:spTgt spid="224"/>
                        </p:tgtEl>
                        <p:attrNameLst>
                          <p:attrName>ppt_y</p:attrName>
                        </p:attrNameLst>
                      </p:cBhvr>
                      <p:tavLst>
                        <p:tav tm="0">
                          <p:val>
                            <p:strVal val="#ppt_y+.1"/>
                          </p:val>
                        </p:tav>
                        <p:tav tm="100000">
                          <p:val>
                            <p:strVal val="#ppt_y"/>
                          </p:val>
                        </p:tav>
                      </p:tavLst>
                    </p:anim>
                  </p:childTnLst>
                </p:cTn>
              </p:par>
            </p:tnLst>
          </p:tmpl>
        </p:tmplLst>
      </p:bldP>
      <p:bldP spid="225" grpId="0" build="p">
        <p:tmplLst>
          <p:tmpl lvl="1">
            <p:tnLst>
              <p:par>
                <p:cTn presetID="53" presetClass="entr" presetSubtype="16" fill="hold" nodeType="withEffect">
                  <p:stCondLst>
                    <p:cond delay="200"/>
                  </p:stCondLst>
                  <p:childTnLst>
                    <p:set>
                      <p:cBhvr>
                        <p:cTn dur="1" fill="hold">
                          <p:stCondLst>
                            <p:cond delay="0"/>
                          </p:stCondLst>
                        </p:cTn>
                        <p:tgtEl>
                          <p:spTgt spid="225"/>
                        </p:tgtEl>
                        <p:attrNameLst>
                          <p:attrName>style.visibility</p:attrName>
                        </p:attrNameLst>
                      </p:cBhvr>
                      <p:to>
                        <p:strVal val="visible"/>
                      </p:to>
                    </p:set>
                    <p:anim calcmode="lin" valueType="num">
                      <p:cBhvr>
                        <p:cTn dur="500" fill="hold"/>
                        <p:tgtEl>
                          <p:spTgt spid="225"/>
                        </p:tgtEl>
                        <p:attrNameLst>
                          <p:attrName>ppt_w</p:attrName>
                        </p:attrNameLst>
                      </p:cBhvr>
                      <p:tavLst>
                        <p:tav tm="0">
                          <p:val>
                            <p:fltVal val="0"/>
                          </p:val>
                        </p:tav>
                        <p:tav tm="100000">
                          <p:val>
                            <p:strVal val="#ppt_w"/>
                          </p:val>
                        </p:tav>
                      </p:tavLst>
                    </p:anim>
                    <p:anim calcmode="lin" valueType="num">
                      <p:cBhvr>
                        <p:cTn dur="500" fill="hold"/>
                        <p:tgtEl>
                          <p:spTgt spid="225"/>
                        </p:tgtEl>
                        <p:attrNameLst>
                          <p:attrName>ppt_h</p:attrName>
                        </p:attrNameLst>
                      </p:cBhvr>
                      <p:tavLst>
                        <p:tav tm="0">
                          <p:val>
                            <p:fltVal val="0"/>
                          </p:val>
                        </p:tav>
                        <p:tav tm="100000">
                          <p:val>
                            <p:strVal val="#ppt_h"/>
                          </p:val>
                        </p:tav>
                      </p:tavLst>
                    </p:anim>
                    <p:animEffect transition="in" filter="fade">
                      <p:cBhvr>
                        <p:cTn dur="500"/>
                        <p:tgtEl>
                          <p:spTgt spid="225"/>
                        </p:tgtEl>
                      </p:cBhvr>
                    </p:animEffect>
                  </p:childTnLst>
                </p:cTn>
              </p:par>
            </p:tnLst>
          </p:tmpl>
        </p:tmplLst>
      </p:bldP>
      <p:bldP spid="226" grpId="0" build="p">
        <p:tmplLst>
          <p:tmpl lvl="1">
            <p:tnLst>
              <p:par>
                <p:cTn presetID="53" presetClass="entr" presetSubtype="16" fill="hold" nodeType="withEffect">
                  <p:stCondLst>
                    <p:cond delay="200"/>
                  </p:stCondLst>
                  <p:childTnLst>
                    <p:set>
                      <p:cBhvr>
                        <p:cTn dur="1" fill="hold">
                          <p:stCondLst>
                            <p:cond delay="0"/>
                          </p:stCondLst>
                        </p:cTn>
                        <p:tgtEl>
                          <p:spTgt spid="226"/>
                        </p:tgtEl>
                        <p:attrNameLst>
                          <p:attrName>style.visibility</p:attrName>
                        </p:attrNameLst>
                      </p:cBhvr>
                      <p:to>
                        <p:strVal val="visible"/>
                      </p:to>
                    </p:set>
                    <p:anim calcmode="lin" valueType="num">
                      <p:cBhvr>
                        <p:cTn dur="500" fill="hold"/>
                        <p:tgtEl>
                          <p:spTgt spid="226"/>
                        </p:tgtEl>
                        <p:attrNameLst>
                          <p:attrName>ppt_w</p:attrName>
                        </p:attrNameLst>
                      </p:cBhvr>
                      <p:tavLst>
                        <p:tav tm="0">
                          <p:val>
                            <p:fltVal val="0"/>
                          </p:val>
                        </p:tav>
                        <p:tav tm="100000">
                          <p:val>
                            <p:strVal val="#ppt_w"/>
                          </p:val>
                        </p:tav>
                      </p:tavLst>
                    </p:anim>
                    <p:anim calcmode="lin" valueType="num">
                      <p:cBhvr>
                        <p:cTn dur="500" fill="hold"/>
                        <p:tgtEl>
                          <p:spTgt spid="226"/>
                        </p:tgtEl>
                        <p:attrNameLst>
                          <p:attrName>ppt_h</p:attrName>
                        </p:attrNameLst>
                      </p:cBhvr>
                      <p:tavLst>
                        <p:tav tm="0">
                          <p:val>
                            <p:fltVal val="0"/>
                          </p:val>
                        </p:tav>
                        <p:tav tm="100000">
                          <p:val>
                            <p:strVal val="#ppt_h"/>
                          </p:val>
                        </p:tav>
                      </p:tavLst>
                    </p:anim>
                    <p:animEffect transition="in" filter="fade">
                      <p:cBhvr>
                        <p:cTn dur="500"/>
                        <p:tgtEl>
                          <p:spTgt spid="226"/>
                        </p:tgtEl>
                      </p:cBhvr>
                    </p:animEffect>
                  </p:childTnLst>
                </p:cTn>
              </p:par>
            </p:tnLst>
          </p:tmpl>
        </p:tmplLst>
      </p:bldP>
      <p:bldP spid="227" grpId="0" build="p">
        <p:tmplLst>
          <p:tmpl lvl="1">
            <p:tnLst>
              <p:par>
                <p:cTn presetID="42" presetClass="entr" presetSubtype="0" fill="hold" nodeType="withEffect">
                  <p:stCondLst>
                    <p:cond delay="200"/>
                  </p:stCondLst>
                  <p:childTnLst>
                    <p:set>
                      <p:cBhvr>
                        <p:cTn dur="1" fill="hold">
                          <p:stCondLst>
                            <p:cond delay="0"/>
                          </p:stCondLst>
                        </p:cTn>
                        <p:tgtEl>
                          <p:spTgt spid="227"/>
                        </p:tgtEl>
                        <p:attrNameLst>
                          <p:attrName>style.visibility</p:attrName>
                        </p:attrNameLst>
                      </p:cBhvr>
                      <p:to>
                        <p:strVal val="visible"/>
                      </p:to>
                    </p:set>
                    <p:animEffect transition="in" filter="fade">
                      <p:cBhvr>
                        <p:cTn dur="400"/>
                        <p:tgtEl>
                          <p:spTgt spid="227"/>
                        </p:tgtEl>
                      </p:cBhvr>
                    </p:animEffect>
                    <p:anim calcmode="lin" valueType="num">
                      <p:cBhvr>
                        <p:cTn dur="400" fill="hold"/>
                        <p:tgtEl>
                          <p:spTgt spid="227"/>
                        </p:tgtEl>
                        <p:attrNameLst>
                          <p:attrName>ppt_x</p:attrName>
                        </p:attrNameLst>
                      </p:cBhvr>
                      <p:tavLst>
                        <p:tav tm="0">
                          <p:val>
                            <p:strVal val="#ppt_x"/>
                          </p:val>
                        </p:tav>
                        <p:tav tm="100000">
                          <p:val>
                            <p:strVal val="#ppt_x"/>
                          </p:val>
                        </p:tav>
                      </p:tavLst>
                    </p:anim>
                    <p:anim calcmode="lin" valueType="num">
                      <p:cBhvr>
                        <p:cTn dur="400" fill="hold"/>
                        <p:tgtEl>
                          <p:spTgt spid="227"/>
                        </p:tgtEl>
                        <p:attrNameLst>
                          <p:attrName>ppt_y</p:attrName>
                        </p:attrNameLst>
                      </p:cBhvr>
                      <p:tavLst>
                        <p:tav tm="0">
                          <p:val>
                            <p:strVal val="#ppt_y+.1"/>
                          </p:val>
                        </p:tav>
                        <p:tav tm="100000">
                          <p:val>
                            <p:strVal val="#ppt_y"/>
                          </p:val>
                        </p:tav>
                      </p:tavLst>
                    </p:anim>
                  </p:childTnLst>
                </p:cTn>
              </p:par>
            </p:tnLst>
          </p:tmpl>
        </p:tmplLst>
      </p:bldP>
      <p:bldP spid="228" grpId="0" build="p">
        <p:tmplLst>
          <p:tmpl lvl="1">
            <p:tnLst>
              <p:par>
                <p:cTn presetID="42" presetClass="entr" presetSubtype="0" fill="hold" nodeType="withEffect">
                  <p:stCondLst>
                    <p:cond delay="200"/>
                  </p:stCondLst>
                  <p:childTnLst>
                    <p:set>
                      <p:cBhvr>
                        <p:cTn dur="1" fill="hold">
                          <p:stCondLst>
                            <p:cond delay="0"/>
                          </p:stCondLst>
                        </p:cTn>
                        <p:tgtEl>
                          <p:spTgt spid="228"/>
                        </p:tgtEl>
                        <p:attrNameLst>
                          <p:attrName>style.visibility</p:attrName>
                        </p:attrNameLst>
                      </p:cBhvr>
                      <p:to>
                        <p:strVal val="visible"/>
                      </p:to>
                    </p:set>
                    <p:animEffect transition="in" filter="fade">
                      <p:cBhvr>
                        <p:cTn dur="400"/>
                        <p:tgtEl>
                          <p:spTgt spid="228"/>
                        </p:tgtEl>
                      </p:cBhvr>
                    </p:animEffect>
                    <p:anim calcmode="lin" valueType="num">
                      <p:cBhvr>
                        <p:cTn dur="400" fill="hold"/>
                        <p:tgtEl>
                          <p:spTgt spid="228"/>
                        </p:tgtEl>
                        <p:attrNameLst>
                          <p:attrName>ppt_x</p:attrName>
                        </p:attrNameLst>
                      </p:cBhvr>
                      <p:tavLst>
                        <p:tav tm="0">
                          <p:val>
                            <p:strVal val="#ppt_x"/>
                          </p:val>
                        </p:tav>
                        <p:tav tm="100000">
                          <p:val>
                            <p:strVal val="#ppt_x"/>
                          </p:val>
                        </p:tav>
                      </p:tavLst>
                    </p:anim>
                    <p:anim calcmode="lin" valueType="num">
                      <p:cBhvr>
                        <p:cTn dur="400" fill="hold"/>
                        <p:tgtEl>
                          <p:spTgt spid="228"/>
                        </p:tgtEl>
                        <p:attrNameLst>
                          <p:attrName>ppt_y</p:attrName>
                        </p:attrNameLst>
                      </p:cBhvr>
                      <p:tavLst>
                        <p:tav tm="0">
                          <p:val>
                            <p:strVal val="#ppt_y+.1"/>
                          </p:val>
                        </p:tav>
                        <p:tav tm="100000">
                          <p:val>
                            <p:strVal val="#ppt_y"/>
                          </p:val>
                        </p:tav>
                      </p:tavLst>
                    </p:anim>
                  </p:childTnLst>
                </p:cTn>
              </p:par>
            </p:tnLst>
          </p:tmpl>
        </p:tmplLst>
      </p:bldP>
      <p:bldP spid="229" grpId="0" build="p">
        <p:tmplLst>
          <p:tmpl lvl="1">
            <p:tnLst>
              <p:par>
                <p:cTn presetID="42" presetClass="entr" presetSubtype="0" fill="hold" nodeType="withEffect">
                  <p:stCondLst>
                    <p:cond delay="200"/>
                  </p:stCondLst>
                  <p:childTnLst>
                    <p:set>
                      <p:cBhvr>
                        <p:cTn dur="1" fill="hold">
                          <p:stCondLst>
                            <p:cond delay="0"/>
                          </p:stCondLst>
                        </p:cTn>
                        <p:tgtEl>
                          <p:spTgt spid="229"/>
                        </p:tgtEl>
                        <p:attrNameLst>
                          <p:attrName>style.visibility</p:attrName>
                        </p:attrNameLst>
                      </p:cBhvr>
                      <p:to>
                        <p:strVal val="visible"/>
                      </p:to>
                    </p:set>
                    <p:animEffect transition="in" filter="fade">
                      <p:cBhvr>
                        <p:cTn dur="400"/>
                        <p:tgtEl>
                          <p:spTgt spid="229"/>
                        </p:tgtEl>
                      </p:cBhvr>
                    </p:animEffect>
                    <p:anim calcmode="lin" valueType="num">
                      <p:cBhvr>
                        <p:cTn dur="400" fill="hold"/>
                        <p:tgtEl>
                          <p:spTgt spid="229"/>
                        </p:tgtEl>
                        <p:attrNameLst>
                          <p:attrName>ppt_x</p:attrName>
                        </p:attrNameLst>
                      </p:cBhvr>
                      <p:tavLst>
                        <p:tav tm="0">
                          <p:val>
                            <p:strVal val="#ppt_x"/>
                          </p:val>
                        </p:tav>
                        <p:tav tm="100000">
                          <p:val>
                            <p:strVal val="#ppt_x"/>
                          </p:val>
                        </p:tav>
                      </p:tavLst>
                    </p:anim>
                    <p:anim calcmode="lin" valueType="num">
                      <p:cBhvr>
                        <p:cTn dur="400" fill="hold"/>
                        <p:tgtEl>
                          <p:spTgt spid="229"/>
                        </p:tgtEl>
                        <p:attrNameLst>
                          <p:attrName>ppt_y</p:attrName>
                        </p:attrNameLst>
                      </p:cBhvr>
                      <p:tavLst>
                        <p:tav tm="0">
                          <p:val>
                            <p:strVal val="#ppt_y+.1"/>
                          </p:val>
                        </p:tav>
                        <p:tav tm="100000">
                          <p:val>
                            <p:strVal val="#ppt_y"/>
                          </p:val>
                        </p:tav>
                      </p:tavLst>
                    </p:anim>
                  </p:childTnLst>
                </p:cTn>
              </p:par>
            </p:tnLst>
          </p:tmpl>
        </p:tmplLst>
      </p:bldP>
      <p:bldP spid="230" grpId="0" build="p">
        <p:tmplLst>
          <p:tmpl lvl="1">
            <p:tnLst>
              <p:par>
                <p:cTn presetID="53" presetClass="entr" presetSubtype="16" fill="hold" nodeType="withEffect">
                  <p:stCondLst>
                    <p:cond delay="200"/>
                  </p:stCondLst>
                  <p:childTnLst>
                    <p:set>
                      <p:cBhvr>
                        <p:cTn dur="1" fill="hold">
                          <p:stCondLst>
                            <p:cond delay="0"/>
                          </p:stCondLst>
                        </p:cTn>
                        <p:tgtEl>
                          <p:spTgt spid="230"/>
                        </p:tgtEl>
                        <p:attrNameLst>
                          <p:attrName>style.visibility</p:attrName>
                        </p:attrNameLst>
                      </p:cBhvr>
                      <p:to>
                        <p:strVal val="visible"/>
                      </p:to>
                    </p:set>
                    <p:anim calcmode="lin" valueType="num">
                      <p:cBhvr>
                        <p:cTn dur="500" fill="hold"/>
                        <p:tgtEl>
                          <p:spTgt spid="230"/>
                        </p:tgtEl>
                        <p:attrNameLst>
                          <p:attrName>ppt_w</p:attrName>
                        </p:attrNameLst>
                      </p:cBhvr>
                      <p:tavLst>
                        <p:tav tm="0">
                          <p:val>
                            <p:fltVal val="0"/>
                          </p:val>
                        </p:tav>
                        <p:tav tm="100000">
                          <p:val>
                            <p:strVal val="#ppt_w"/>
                          </p:val>
                        </p:tav>
                      </p:tavLst>
                    </p:anim>
                    <p:anim calcmode="lin" valueType="num">
                      <p:cBhvr>
                        <p:cTn dur="500" fill="hold"/>
                        <p:tgtEl>
                          <p:spTgt spid="230"/>
                        </p:tgtEl>
                        <p:attrNameLst>
                          <p:attrName>ppt_h</p:attrName>
                        </p:attrNameLst>
                      </p:cBhvr>
                      <p:tavLst>
                        <p:tav tm="0">
                          <p:val>
                            <p:fltVal val="0"/>
                          </p:val>
                        </p:tav>
                        <p:tav tm="100000">
                          <p:val>
                            <p:strVal val="#ppt_h"/>
                          </p:val>
                        </p:tav>
                      </p:tavLst>
                    </p:anim>
                    <p:animEffect transition="in" filter="fade">
                      <p:cBhvr>
                        <p:cTn dur="500"/>
                        <p:tgtEl>
                          <p:spTgt spid="230"/>
                        </p:tgtEl>
                      </p:cBhvr>
                    </p:animEffect>
                  </p:childTnLst>
                </p:cTn>
              </p:par>
            </p:tnLst>
          </p:tmpl>
        </p:tmplLst>
      </p:bldP>
      <p:bldP spid="231" grpId="0" build="p">
        <p:tmplLst>
          <p:tmpl lvl="1">
            <p:tnLst>
              <p:par>
                <p:cTn presetID="53" presetClass="entr" presetSubtype="16" fill="hold" nodeType="withEffect">
                  <p:stCondLst>
                    <p:cond delay="200"/>
                  </p:stCondLst>
                  <p:childTnLst>
                    <p:set>
                      <p:cBhvr>
                        <p:cTn dur="1" fill="hold">
                          <p:stCondLst>
                            <p:cond delay="0"/>
                          </p:stCondLst>
                        </p:cTn>
                        <p:tgtEl>
                          <p:spTgt spid="231"/>
                        </p:tgtEl>
                        <p:attrNameLst>
                          <p:attrName>style.visibility</p:attrName>
                        </p:attrNameLst>
                      </p:cBhvr>
                      <p:to>
                        <p:strVal val="visible"/>
                      </p:to>
                    </p:set>
                    <p:anim calcmode="lin" valueType="num">
                      <p:cBhvr>
                        <p:cTn dur="500" fill="hold"/>
                        <p:tgtEl>
                          <p:spTgt spid="231"/>
                        </p:tgtEl>
                        <p:attrNameLst>
                          <p:attrName>ppt_w</p:attrName>
                        </p:attrNameLst>
                      </p:cBhvr>
                      <p:tavLst>
                        <p:tav tm="0">
                          <p:val>
                            <p:fltVal val="0"/>
                          </p:val>
                        </p:tav>
                        <p:tav tm="100000">
                          <p:val>
                            <p:strVal val="#ppt_w"/>
                          </p:val>
                        </p:tav>
                      </p:tavLst>
                    </p:anim>
                    <p:anim calcmode="lin" valueType="num">
                      <p:cBhvr>
                        <p:cTn dur="500" fill="hold"/>
                        <p:tgtEl>
                          <p:spTgt spid="231"/>
                        </p:tgtEl>
                        <p:attrNameLst>
                          <p:attrName>ppt_h</p:attrName>
                        </p:attrNameLst>
                      </p:cBhvr>
                      <p:tavLst>
                        <p:tav tm="0">
                          <p:val>
                            <p:fltVal val="0"/>
                          </p:val>
                        </p:tav>
                        <p:tav tm="100000">
                          <p:val>
                            <p:strVal val="#ppt_h"/>
                          </p:val>
                        </p:tav>
                      </p:tavLst>
                    </p:anim>
                    <p:animEffect transition="in" filter="fade">
                      <p:cBhvr>
                        <p:cTn dur="500"/>
                        <p:tgtEl>
                          <p:spTgt spid="231"/>
                        </p:tgtEl>
                      </p:cBhvr>
                    </p:animEffect>
                  </p:childTnLst>
                </p:cTn>
              </p:par>
            </p:tnLst>
          </p:tmpl>
        </p:tmplLst>
      </p:bldP>
      <p:bldP spid="232" grpId="0" build="p">
        <p:tmplLst>
          <p:tmpl lvl="1">
            <p:tnLst>
              <p:par>
                <p:cTn presetID="42" presetClass="entr" presetSubtype="0" fill="hold" nodeType="withEffect">
                  <p:stCondLst>
                    <p:cond delay="200"/>
                  </p:stCondLst>
                  <p:childTnLst>
                    <p:set>
                      <p:cBhvr>
                        <p:cTn dur="1" fill="hold">
                          <p:stCondLst>
                            <p:cond delay="0"/>
                          </p:stCondLst>
                        </p:cTn>
                        <p:tgtEl>
                          <p:spTgt spid="232"/>
                        </p:tgtEl>
                        <p:attrNameLst>
                          <p:attrName>style.visibility</p:attrName>
                        </p:attrNameLst>
                      </p:cBhvr>
                      <p:to>
                        <p:strVal val="visible"/>
                      </p:to>
                    </p:set>
                    <p:animEffect transition="in" filter="fade">
                      <p:cBhvr>
                        <p:cTn dur="400"/>
                        <p:tgtEl>
                          <p:spTgt spid="232"/>
                        </p:tgtEl>
                      </p:cBhvr>
                    </p:animEffect>
                    <p:anim calcmode="lin" valueType="num">
                      <p:cBhvr>
                        <p:cTn dur="400" fill="hold"/>
                        <p:tgtEl>
                          <p:spTgt spid="232"/>
                        </p:tgtEl>
                        <p:attrNameLst>
                          <p:attrName>ppt_x</p:attrName>
                        </p:attrNameLst>
                      </p:cBhvr>
                      <p:tavLst>
                        <p:tav tm="0">
                          <p:val>
                            <p:strVal val="#ppt_x"/>
                          </p:val>
                        </p:tav>
                        <p:tav tm="100000">
                          <p:val>
                            <p:strVal val="#ppt_x"/>
                          </p:val>
                        </p:tav>
                      </p:tavLst>
                    </p:anim>
                    <p:anim calcmode="lin" valueType="num">
                      <p:cBhvr>
                        <p:cTn dur="400" fill="hold"/>
                        <p:tgtEl>
                          <p:spTgt spid="232"/>
                        </p:tgtEl>
                        <p:attrNameLst>
                          <p:attrName>ppt_y</p:attrName>
                        </p:attrNameLst>
                      </p:cBhvr>
                      <p:tavLst>
                        <p:tav tm="0">
                          <p:val>
                            <p:strVal val="#ppt_y+.1"/>
                          </p:val>
                        </p:tav>
                        <p:tav tm="100000">
                          <p:val>
                            <p:strVal val="#ppt_y"/>
                          </p:val>
                        </p:tav>
                      </p:tavLst>
                    </p:anim>
                  </p:childTnLst>
                </p:cTn>
              </p:par>
            </p:tnLst>
          </p:tmpl>
        </p:tmplLst>
      </p:bldP>
      <p:bldP spid="233" grpId="0" build="p">
        <p:tmplLst>
          <p:tmpl lvl="1">
            <p:tnLst>
              <p:par>
                <p:cTn presetID="42" presetClass="entr" presetSubtype="0" fill="hold" nodeType="withEffect">
                  <p:stCondLst>
                    <p:cond delay="200"/>
                  </p:stCondLst>
                  <p:childTnLst>
                    <p:set>
                      <p:cBhvr>
                        <p:cTn dur="1" fill="hold">
                          <p:stCondLst>
                            <p:cond delay="0"/>
                          </p:stCondLst>
                        </p:cTn>
                        <p:tgtEl>
                          <p:spTgt spid="233"/>
                        </p:tgtEl>
                        <p:attrNameLst>
                          <p:attrName>style.visibility</p:attrName>
                        </p:attrNameLst>
                      </p:cBhvr>
                      <p:to>
                        <p:strVal val="visible"/>
                      </p:to>
                    </p:set>
                    <p:animEffect transition="in" filter="fade">
                      <p:cBhvr>
                        <p:cTn dur="400"/>
                        <p:tgtEl>
                          <p:spTgt spid="233"/>
                        </p:tgtEl>
                      </p:cBhvr>
                    </p:animEffect>
                    <p:anim calcmode="lin" valueType="num">
                      <p:cBhvr>
                        <p:cTn dur="400" fill="hold"/>
                        <p:tgtEl>
                          <p:spTgt spid="233"/>
                        </p:tgtEl>
                        <p:attrNameLst>
                          <p:attrName>ppt_x</p:attrName>
                        </p:attrNameLst>
                      </p:cBhvr>
                      <p:tavLst>
                        <p:tav tm="0">
                          <p:val>
                            <p:strVal val="#ppt_x"/>
                          </p:val>
                        </p:tav>
                        <p:tav tm="100000">
                          <p:val>
                            <p:strVal val="#ppt_x"/>
                          </p:val>
                        </p:tav>
                      </p:tavLst>
                    </p:anim>
                    <p:anim calcmode="lin" valueType="num">
                      <p:cBhvr>
                        <p:cTn dur="400" fill="hold"/>
                        <p:tgtEl>
                          <p:spTgt spid="233"/>
                        </p:tgtEl>
                        <p:attrNameLst>
                          <p:attrName>ppt_y</p:attrName>
                        </p:attrNameLst>
                      </p:cBhvr>
                      <p:tavLst>
                        <p:tav tm="0">
                          <p:val>
                            <p:strVal val="#ppt_y+.1"/>
                          </p:val>
                        </p:tav>
                        <p:tav tm="100000">
                          <p:val>
                            <p:strVal val="#ppt_y"/>
                          </p:val>
                        </p:tav>
                      </p:tavLst>
                    </p:anim>
                  </p:childTnLst>
                </p:cTn>
              </p:par>
            </p:tnLst>
          </p:tmpl>
        </p:tmplLst>
      </p:bldP>
      <p:bldP spid="234" grpId="0" build="p">
        <p:tmplLst>
          <p:tmpl lvl="1">
            <p:tnLst>
              <p:par>
                <p:cTn presetID="42" presetClass="entr" presetSubtype="0" fill="hold" nodeType="withEffect">
                  <p:stCondLst>
                    <p:cond delay="200"/>
                  </p:stCondLst>
                  <p:childTnLst>
                    <p:set>
                      <p:cBhvr>
                        <p:cTn dur="1" fill="hold">
                          <p:stCondLst>
                            <p:cond delay="0"/>
                          </p:stCondLst>
                        </p:cTn>
                        <p:tgtEl>
                          <p:spTgt spid="234"/>
                        </p:tgtEl>
                        <p:attrNameLst>
                          <p:attrName>style.visibility</p:attrName>
                        </p:attrNameLst>
                      </p:cBhvr>
                      <p:to>
                        <p:strVal val="visible"/>
                      </p:to>
                    </p:set>
                    <p:animEffect transition="in" filter="fade">
                      <p:cBhvr>
                        <p:cTn dur="400"/>
                        <p:tgtEl>
                          <p:spTgt spid="234"/>
                        </p:tgtEl>
                      </p:cBhvr>
                    </p:animEffect>
                    <p:anim calcmode="lin" valueType="num">
                      <p:cBhvr>
                        <p:cTn dur="400" fill="hold"/>
                        <p:tgtEl>
                          <p:spTgt spid="234"/>
                        </p:tgtEl>
                        <p:attrNameLst>
                          <p:attrName>ppt_x</p:attrName>
                        </p:attrNameLst>
                      </p:cBhvr>
                      <p:tavLst>
                        <p:tav tm="0">
                          <p:val>
                            <p:strVal val="#ppt_x"/>
                          </p:val>
                        </p:tav>
                        <p:tav tm="100000">
                          <p:val>
                            <p:strVal val="#ppt_x"/>
                          </p:val>
                        </p:tav>
                      </p:tavLst>
                    </p:anim>
                    <p:anim calcmode="lin" valueType="num">
                      <p:cBhvr>
                        <p:cTn dur="400" fill="hold"/>
                        <p:tgtEl>
                          <p:spTgt spid="234"/>
                        </p:tgtEl>
                        <p:attrNameLst>
                          <p:attrName>ppt_y</p:attrName>
                        </p:attrNameLst>
                      </p:cBhvr>
                      <p:tavLst>
                        <p:tav tm="0">
                          <p:val>
                            <p:strVal val="#ppt_y+.1"/>
                          </p:val>
                        </p:tav>
                        <p:tav tm="100000">
                          <p:val>
                            <p:strVal val="#ppt_y"/>
                          </p:val>
                        </p:tav>
                      </p:tavLst>
                    </p:anim>
                  </p:childTnLst>
                </p:cTn>
              </p:par>
            </p:tnLst>
          </p:tmpl>
        </p:tmplLst>
      </p:bldP>
      <p:bldP spid="235" grpId="0" build="p">
        <p:tmplLst>
          <p:tmpl lvl="1">
            <p:tnLst>
              <p:par>
                <p:cTn presetID="53" presetClass="entr" presetSubtype="16" fill="hold" nodeType="withEffect">
                  <p:stCondLst>
                    <p:cond delay="200"/>
                  </p:stCondLst>
                  <p:childTnLst>
                    <p:set>
                      <p:cBhvr>
                        <p:cTn dur="1" fill="hold">
                          <p:stCondLst>
                            <p:cond delay="0"/>
                          </p:stCondLst>
                        </p:cTn>
                        <p:tgtEl>
                          <p:spTgt spid="235"/>
                        </p:tgtEl>
                        <p:attrNameLst>
                          <p:attrName>style.visibility</p:attrName>
                        </p:attrNameLst>
                      </p:cBhvr>
                      <p:to>
                        <p:strVal val="visible"/>
                      </p:to>
                    </p:set>
                    <p:anim calcmode="lin" valueType="num">
                      <p:cBhvr>
                        <p:cTn dur="500" fill="hold"/>
                        <p:tgtEl>
                          <p:spTgt spid="235"/>
                        </p:tgtEl>
                        <p:attrNameLst>
                          <p:attrName>ppt_w</p:attrName>
                        </p:attrNameLst>
                      </p:cBhvr>
                      <p:tavLst>
                        <p:tav tm="0">
                          <p:val>
                            <p:fltVal val="0"/>
                          </p:val>
                        </p:tav>
                        <p:tav tm="100000">
                          <p:val>
                            <p:strVal val="#ppt_w"/>
                          </p:val>
                        </p:tav>
                      </p:tavLst>
                    </p:anim>
                    <p:anim calcmode="lin" valueType="num">
                      <p:cBhvr>
                        <p:cTn dur="500" fill="hold"/>
                        <p:tgtEl>
                          <p:spTgt spid="235"/>
                        </p:tgtEl>
                        <p:attrNameLst>
                          <p:attrName>ppt_h</p:attrName>
                        </p:attrNameLst>
                      </p:cBhvr>
                      <p:tavLst>
                        <p:tav tm="0">
                          <p:val>
                            <p:fltVal val="0"/>
                          </p:val>
                        </p:tav>
                        <p:tav tm="100000">
                          <p:val>
                            <p:strVal val="#ppt_h"/>
                          </p:val>
                        </p:tav>
                      </p:tavLst>
                    </p:anim>
                    <p:animEffect transition="in" filter="fade">
                      <p:cBhvr>
                        <p:cTn dur="500"/>
                        <p:tgtEl>
                          <p:spTgt spid="235"/>
                        </p:tgtEl>
                      </p:cBhvr>
                    </p:animEffect>
                  </p:childTnLst>
                </p:cTn>
              </p:par>
            </p:tnLst>
          </p:tmpl>
        </p:tmplLst>
      </p:bldP>
      <p:bldP spid="236" grpId="0" build="p">
        <p:tmplLst>
          <p:tmpl lvl="1">
            <p:tnLst>
              <p:par>
                <p:cTn presetID="53" presetClass="entr" presetSubtype="16" fill="hold" nodeType="withEffect">
                  <p:stCondLst>
                    <p:cond delay="200"/>
                  </p:stCondLst>
                  <p:childTnLst>
                    <p:set>
                      <p:cBhvr>
                        <p:cTn dur="1" fill="hold">
                          <p:stCondLst>
                            <p:cond delay="0"/>
                          </p:stCondLst>
                        </p:cTn>
                        <p:tgtEl>
                          <p:spTgt spid="236"/>
                        </p:tgtEl>
                        <p:attrNameLst>
                          <p:attrName>style.visibility</p:attrName>
                        </p:attrNameLst>
                      </p:cBhvr>
                      <p:to>
                        <p:strVal val="visible"/>
                      </p:to>
                    </p:set>
                    <p:anim calcmode="lin" valueType="num">
                      <p:cBhvr>
                        <p:cTn dur="500" fill="hold"/>
                        <p:tgtEl>
                          <p:spTgt spid="236"/>
                        </p:tgtEl>
                        <p:attrNameLst>
                          <p:attrName>ppt_w</p:attrName>
                        </p:attrNameLst>
                      </p:cBhvr>
                      <p:tavLst>
                        <p:tav tm="0">
                          <p:val>
                            <p:fltVal val="0"/>
                          </p:val>
                        </p:tav>
                        <p:tav tm="100000">
                          <p:val>
                            <p:strVal val="#ppt_w"/>
                          </p:val>
                        </p:tav>
                      </p:tavLst>
                    </p:anim>
                    <p:anim calcmode="lin" valueType="num">
                      <p:cBhvr>
                        <p:cTn dur="500" fill="hold"/>
                        <p:tgtEl>
                          <p:spTgt spid="236"/>
                        </p:tgtEl>
                        <p:attrNameLst>
                          <p:attrName>ppt_h</p:attrName>
                        </p:attrNameLst>
                      </p:cBhvr>
                      <p:tavLst>
                        <p:tav tm="0">
                          <p:val>
                            <p:fltVal val="0"/>
                          </p:val>
                        </p:tav>
                        <p:tav tm="100000">
                          <p:val>
                            <p:strVal val="#ppt_h"/>
                          </p:val>
                        </p:tav>
                      </p:tavLst>
                    </p:anim>
                    <p:animEffect transition="in" filter="fade">
                      <p:cBhvr>
                        <p:cTn dur="500"/>
                        <p:tgtEl>
                          <p:spTgt spid="236"/>
                        </p:tgtEl>
                      </p:cBhvr>
                    </p:animEffect>
                  </p:childTnLst>
                </p:cTn>
              </p:par>
            </p:tnLst>
          </p:tmpl>
        </p:tmplLst>
      </p:bldP>
      <p:bldP spid="237" grpId="0" build="p">
        <p:tmplLst>
          <p:tmpl lvl="1">
            <p:tnLst>
              <p:par>
                <p:cTn presetID="42" presetClass="entr" presetSubtype="0" fill="hold" nodeType="withEffect">
                  <p:stCondLst>
                    <p:cond delay="200"/>
                  </p:stCondLst>
                  <p:childTnLst>
                    <p:set>
                      <p:cBhvr>
                        <p:cTn dur="1" fill="hold">
                          <p:stCondLst>
                            <p:cond delay="0"/>
                          </p:stCondLst>
                        </p:cTn>
                        <p:tgtEl>
                          <p:spTgt spid="237"/>
                        </p:tgtEl>
                        <p:attrNameLst>
                          <p:attrName>style.visibility</p:attrName>
                        </p:attrNameLst>
                      </p:cBhvr>
                      <p:to>
                        <p:strVal val="visible"/>
                      </p:to>
                    </p:set>
                    <p:animEffect transition="in" filter="fade">
                      <p:cBhvr>
                        <p:cTn dur="400"/>
                        <p:tgtEl>
                          <p:spTgt spid="237"/>
                        </p:tgtEl>
                      </p:cBhvr>
                    </p:animEffect>
                    <p:anim calcmode="lin" valueType="num">
                      <p:cBhvr>
                        <p:cTn dur="400" fill="hold"/>
                        <p:tgtEl>
                          <p:spTgt spid="237"/>
                        </p:tgtEl>
                        <p:attrNameLst>
                          <p:attrName>ppt_x</p:attrName>
                        </p:attrNameLst>
                      </p:cBhvr>
                      <p:tavLst>
                        <p:tav tm="0">
                          <p:val>
                            <p:strVal val="#ppt_x"/>
                          </p:val>
                        </p:tav>
                        <p:tav tm="100000">
                          <p:val>
                            <p:strVal val="#ppt_x"/>
                          </p:val>
                        </p:tav>
                      </p:tavLst>
                    </p:anim>
                    <p:anim calcmode="lin" valueType="num">
                      <p:cBhvr>
                        <p:cTn dur="400" fill="hold"/>
                        <p:tgtEl>
                          <p:spTgt spid="237"/>
                        </p:tgtEl>
                        <p:attrNameLst>
                          <p:attrName>ppt_y</p:attrName>
                        </p:attrNameLst>
                      </p:cBhvr>
                      <p:tavLst>
                        <p:tav tm="0">
                          <p:val>
                            <p:strVal val="#ppt_y+.1"/>
                          </p:val>
                        </p:tav>
                        <p:tav tm="100000">
                          <p:val>
                            <p:strVal val="#ppt_y"/>
                          </p:val>
                        </p:tav>
                      </p:tavLst>
                    </p:anim>
                  </p:childTnLst>
                </p:cTn>
              </p:par>
            </p:tnLst>
          </p:tmpl>
        </p:tmplLst>
      </p:bldP>
      <p:bldP spid="238" grpId="0" build="p">
        <p:tmplLst>
          <p:tmpl lvl="1">
            <p:tnLst>
              <p:par>
                <p:cTn presetID="42" presetClass="entr" presetSubtype="0" fill="hold" nodeType="withEffect">
                  <p:stCondLst>
                    <p:cond delay="200"/>
                  </p:stCondLst>
                  <p:childTnLst>
                    <p:set>
                      <p:cBhvr>
                        <p:cTn dur="1" fill="hold">
                          <p:stCondLst>
                            <p:cond delay="0"/>
                          </p:stCondLst>
                        </p:cTn>
                        <p:tgtEl>
                          <p:spTgt spid="238"/>
                        </p:tgtEl>
                        <p:attrNameLst>
                          <p:attrName>style.visibility</p:attrName>
                        </p:attrNameLst>
                      </p:cBhvr>
                      <p:to>
                        <p:strVal val="visible"/>
                      </p:to>
                    </p:set>
                    <p:animEffect transition="in" filter="fade">
                      <p:cBhvr>
                        <p:cTn dur="400"/>
                        <p:tgtEl>
                          <p:spTgt spid="238"/>
                        </p:tgtEl>
                      </p:cBhvr>
                    </p:animEffect>
                    <p:anim calcmode="lin" valueType="num">
                      <p:cBhvr>
                        <p:cTn dur="400" fill="hold"/>
                        <p:tgtEl>
                          <p:spTgt spid="238"/>
                        </p:tgtEl>
                        <p:attrNameLst>
                          <p:attrName>ppt_x</p:attrName>
                        </p:attrNameLst>
                      </p:cBhvr>
                      <p:tavLst>
                        <p:tav tm="0">
                          <p:val>
                            <p:strVal val="#ppt_x"/>
                          </p:val>
                        </p:tav>
                        <p:tav tm="100000">
                          <p:val>
                            <p:strVal val="#ppt_x"/>
                          </p:val>
                        </p:tav>
                      </p:tavLst>
                    </p:anim>
                    <p:anim calcmode="lin" valueType="num">
                      <p:cBhvr>
                        <p:cTn dur="400" fill="hold"/>
                        <p:tgtEl>
                          <p:spTgt spid="238"/>
                        </p:tgtEl>
                        <p:attrNameLst>
                          <p:attrName>ppt_y</p:attrName>
                        </p:attrNameLst>
                      </p:cBhvr>
                      <p:tavLst>
                        <p:tav tm="0">
                          <p:val>
                            <p:strVal val="#ppt_y+.1"/>
                          </p:val>
                        </p:tav>
                        <p:tav tm="100000">
                          <p:val>
                            <p:strVal val="#ppt_y"/>
                          </p:val>
                        </p:tav>
                      </p:tavLst>
                    </p:anim>
                  </p:childTnLst>
                </p:cTn>
              </p:par>
            </p:tnLst>
          </p:tmpl>
        </p:tmplLst>
      </p:bldP>
      <p:bldP spid="239" grpId="0" build="p">
        <p:tmplLst>
          <p:tmpl lvl="1">
            <p:tnLst>
              <p:par>
                <p:cTn presetID="42" presetClass="entr" presetSubtype="0" fill="hold" nodeType="withEffect">
                  <p:stCondLst>
                    <p:cond delay="200"/>
                  </p:stCondLst>
                  <p:childTnLst>
                    <p:set>
                      <p:cBhvr>
                        <p:cTn dur="1" fill="hold">
                          <p:stCondLst>
                            <p:cond delay="0"/>
                          </p:stCondLst>
                        </p:cTn>
                        <p:tgtEl>
                          <p:spTgt spid="239"/>
                        </p:tgtEl>
                        <p:attrNameLst>
                          <p:attrName>style.visibility</p:attrName>
                        </p:attrNameLst>
                      </p:cBhvr>
                      <p:to>
                        <p:strVal val="visible"/>
                      </p:to>
                    </p:set>
                    <p:animEffect transition="in" filter="fade">
                      <p:cBhvr>
                        <p:cTn dur="400"/>
                        <p:tgtEl>
                          <p:spTgt spid="239"/>
                        </p:tgtEl>
                      </p:cBhvr>
                    </p:animEffect>
                    <p:anim calcmode="lin" valueType="num">
                      <p:cBhvr>
                        <p:cTn dur="400" fill="hold"/>
                        <p:tgtEl>
                          <p:spTgt spid="239"/>
                        </p:tgtEl>
                        <p:attrNameLst>
                          <p:attrName>ppt_x</p:attrName>
                        </p:attrNameLst>
                      </p:cBhvr>
                      <p:tavLst>
                        <p:tav tm="0">
                          <p:val>
                            <p:strVal val="#ppt_x"/>
                          </p:val>
                        </p:tav>
                        <p:tav tm="100000">
                          <p:val>
                            <p:strVal val="#ppt_x"/>
                          </p:val>
                        </p:tav>
                      </p:tavLst>
                    </p:anim>
                    <p:anim calcmode="lin" valueType="num">
                      <p:cBhvr>
                        <p:cTn dur="400" fill="hold"/>
                        <p:tgtEl>
                          <p:spTgt spid="239"/>
                        </p:tgtEl>
                        <p:attrNameLst>
                          <p:attrName>ppt_y</p:attrName>
                        </p:attrNameLst>
                      </p:cBhvr>
                      <p:tavLst>
                        <p:tav tm="0">
                          <p:val>
                            <p:strVal val="#ppt_y+.1"/>
                          </p:val>
                        </p:tav>
                        <p:tav tm="100000">
                          <p:val>
                            <p:strVal val="#ppt_y"/>
                          </p:val>
                        </p:tav>
                      </p:tavLst>
                    </p:anim>
                  </p:childTnLst>
                </p:cTn>
              </p:par>
            </p:tnLst>
          </p:tmpl>
        </p:tmplLst>
      </p:bldP>
      <p:bldP spid="240" grpId="0"/>
      <p:bldP spid="241" grpId="0"/>
      <p:bldP spid="242" grpId="0"/>
      <p:bldP spid="243" grpId="0"/>
      <p:bldP spid="244" grpId="0"/>
      <p:bldP spid="245" grpId="0"/>
      <p:bldP spid="4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 name="Content Placeholder 2"/>
          <p:cNvSpPr>
            <a:spLocks noGrp="1"/>
          </p:cNvSpPr>
          <p:nvPr>
            <p:ph sz="quarter" idx="12" hasCustomPrompt="1"/>
          </p:nvPr>
        </p:nvSpPr>
        <p:spPr>
          <a:xfrm>
            <a:off x="1536707" y="2969156"/>
            <a:ext cx="21429135" cy="9346866"/>
          </a:xfrm>
          <a:prstGeom prst="rect">
            <a:avLst/>
          </a:prstGeom>
        </p:spPr>
        <p:txBody>
          <a:bodyPr vert="horz" lIns="243798" tIns="121900" rIns="243798" bIns="121900"/>
          <a:lstStyle>
            <a:lvl1pPr marL="0" indent="0">
              <a:buNone/>
              <a:defRPr sz="2400">
                <a:solidFill>
                  <a:schemeClr val="tx1">
                    <a:lumMod val="50000"/>
                    <a:lumOff val="50000"/>
                  </a:schemeClr>
                </a:solidFill>
                <a:latin typeface="Lato Regular"/>
                <a:cs typeface="Lato Regular"/>
              </a:defRPr>
            </a:lvl1pPr>
            <a:lvl2pPr marL="1038822" indent="0">
              <a:buNone/>
              <a:defRPr sz="2400">
                <a:solidFill>
                  <a:schemeClr val="tx1">
                    <a:lumMod val="50000"/>
                    <a:lumOff val="50000"/>
                  </a:schemeClr>
                </a:solidFill>
                <a:latin typeface="Lato Regular"/>
                <a:cs typeface="Lato Regular"/>
              </a:defRPr>
            </a:lvl2pPr>
            <a:lvl3pPr marL="2077642" indent="0">
              <a:buNone/>
              <a:defRPr sz="2400">
                <a:solidFill>
                  <a:schemeClr val="tx1">
                    <a:lumMod val="50000"/>
                    <a:lumOff val="50000"/>
                  </a:schemeClr>
                </a:solidFill>
                <a:latin typeface="Lato Regular"/>
                <a:cs typeface="Lato Regular"/>
              </a:defRPr>
            </a:lvl3pPr>
            <a:lvl4pPr marL="3116460" indent="0">
              <a:buNone/>
              <a:defRPr sz="2400">
                <a:solidFill>
                  <a:schemeClr val="tx1">
                    <a:lumMod val="50000"/>
                    <a:lumOff val="50000"/>
                  </a:schemeClr>
                </a:solidFill>
                <a:latin typeface="Lato Regular"/>
                <a:cs typeface="Lato Regular"/>
              </a:defRPr>
            </a:lvl4pPr>
            <a:lvl5pPr marL="4155282" indent="0">
              <a:buNone/>
              <a:defRPr sz="2400">
                <a:solidFill>
                  <a:schemeClr val="tx1">
                    <a:lumMod val="50000"/>
                    <a:lumOff val="50000"/>
                  </a:schemeClr>
                </a:solidFill>
                <a:latin typeface="Lato Regular"/>
                <a:cs typeface="Lato Regular"/>
              </a:defRPr>
            </a:lvl5pPr>
          </a:lstStyle>
          <a:p>
            <a:pPr lvl="0"/>
            <a:r>
              <a:rPr lang="es-ES_tradnl" dirty="0"/>
              <a:t>Text </a:t>
            </a:r>
            <a:r>
              <a:rPr lang="es-ES_tradnl" dirty="0" err="1"/>
              <a:t>Example</a:t>
            </a:r>
            <a:endParaRPr lang="en-US" dirty="0"/>
          </a:p>
        </p:txBody>
      </p:sp>
      <p:sp>
        <p:nvSpPr>
          <p:cNvPr id="5" name="Rounded Rectangle 4"/>
          <p:cNvSpPr/>
          <p:nvPr userDrawn="1"/>
        </p:nvSpPr>
        <p:spPr>
          <a:xfrm>
            <a:off x="8359451" y="2311563"/>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6338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53" presetClass="entr" presetSubtype="16" fill="hold" grpId="0" nodeType="withEffect">
                                  <p:stCondLst>
                                    <p:cond delay="10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53" presetClass="entr" presetSubtype="16"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p:cTn dur="500" fill="hold"/>
                        <p:tgtEl>
                          <p:spTgt spid="10"/>
                        </p:tgtEl>
                        <p:attrNameLst>
                          <p:attrName>ppt_w</p:attrName>
                        </p:attrNameLst>
                      </p:cBhvr>
                      <p:tavLst>
                        <p:tav tm="0">
                          <p:val>
                            <p:fltVal val="0"/>
                          </p:val>
                        </p:tav>
                        <p:tav tm="100000">
                          <p:val>
                            <p:strVal val="#ppt_w"/>
                          </p:val>
                        </p:tav>
                      </p:tavLst>
                    </p:anim>
                    <p:anim calcmode="lin" valueType="num">
                      <p:cBhvr>
                        <p:cTn dur="500" fill="hold"/>
                        <p:tgtEl>
                          <p:spTgt spid="10"/>
                        </p:tgtEl>
                        <p:attrNameLst>
                          <p:attrName>ppt_h</p:attrName>
                        </p:attrNameLst>
                      </p:cBhvr>
                      <p:tavLst>
                        <p:tav tm="0">
                          <p:val>
                            <p:fltVal val="0"/>
                          </p:val>
                        </p:tav>
                        <p:tav tm="100000">
                          <p:val>
                            <p:strVal val="#ppt_h"/>
                          </p:val>
                        </p:tav>
                      </p:tavLst>
                    </p:anim>
                    <p:animEffect transition="in" filter="fade">
                      <p:cBhvr>
                        <p:cTn dur="500"/>
                        <p:tgtEl>
                          <p:spTgt spid="10"/>
                        </p:tgtEl>
                      </p:cBhvr>
                    </p:animEffect>
                  </p:childTnLst>
                </p:cTn>
              </p:par>
            </p:tnLst>
          </p:tmpl>
        </p:tmplLst>
      </p:bldP>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ontent dark">
    <p:bg>
      <p:bgPr>
        <a:solidFill>
          <a:schemeClr val="accent4"/>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bg1">
                    <a:lumMod val="9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 name="Content Placeholder 2"/>
          <p:cNvSpPr>
            <a:spLocks noGrp="1"/>
          </p:cNvSpPr>
          <p:nvPr>
            <p:ph sz="quarter" idx="12" hasCustomPrompt="1"/>
          </p:nvPr>
        </p:nvSpPr>
        <p:spPr>
          <a:xfrm>
            <a:off x="1536707" y="2391836"/>
            <a:ext cx="21429135" cy="9935632"/>
          </a:xfrm>
          <a:prstGeom prst="rect">
            <a:avLst/>
          </a:prstGeom>
        </p:spPr>
        <p:txBody>
          <a:bodyPr vert="horz" lIns="243798" tIns="121900" rIns="243798" bIns="121900"/>
          <a:lstStyle>
            <a:lvl1pPr marL="0" indent="0">
              <a:buNone/>
              <a:defRPr sz="2400">
                <a:solidFill>
                  <a:schemeClr val="bg1">
                    <a:lumMod val="85000"/>
                  </a:schemeClr>
                </a:solidFill>
                <a:latin typeface="Lato Regular"/>
                <a:cs typeface="Lato Regular"/>
              </a:defRPr>
            </a:lvl1pPr>
            <a:lvl2pPr marL="1038822" indent="0">
              <a:buNone/>
              <a:defRPr sz="2400">
                <a:solidFill>
                  <a:schemeClr val="tx1">
                    <a:lumMod val="50000"/>
                    <a:lumOff val="50000"/>
                  </a:schemeClr>
                </a:solidFill>
                <a:latin typeface="Lato Regular"/>
                <a:cs typeface="Lato Regular"/>
              </a:defRPr>
            </a:lvl2pPr>
            <a:lvl3pPr marL="2077642" indent="0">
              <a:buNone/>
              <a:defRPr sz="2400">
                <a:solidFill>
                  <a:schemeClr val="tx1">
                    <a:lumMod val="50000"/>
                    <a:lumOff val="50000"/>
                  </a:schemeClr>
                </a:solidFill>
                <a:latin typeface="Lato Regular"/>
                <a:cs typeface="Lato Regular"/>
              </a:defRPr>
            </a:lvl3pPr>
            <a:lvl4pPr marL="3116460" indent="0">
              <a:buNone/>
              <a:defRPr sz="2400">
                <a:solidFill>
                  <a:schemeClr val="tx1">
                    <a:lumMod val="50000"/>
                    <a:lumOff val="50000"/>
                  </a:schemeClr>
                </a:solidFill>
                <a:latin typeface="Lato Regular"/>
                <a:cs typeface="Lato Regular"/>
              </a:defRPr>
            </a:lvl4pPr>
            <a:lvl5pPr marL="4155282" indent="0">
              <a:buNone/>
              <a:defRPr sz="2400">
                <a:solidFill>
                  <a:schemeClr val="tx1">
                    <a:lumMod val="50000"/>
                    <a:lumOff val="50000"/>
                  </a:schemeClr>
                </a:solidFill>
                <a:latin typeface="Lato Regular"/>
                <a:cs typeface="Lato Regular"/>
              </a:defRPr>
            </a:lvl5pPr>
          </a:lstStyle>
          <a:p>
            <a:pPr lvl="0"/>
            <a:r>
              <a:rPr lang="es-ES_tradnl" dirty="0"/>
              <a:t>Text </a:t>
            </a:r>
            <a:r>
              <a:rPr lang="es-ES_tradnl" dirty="0" err="1"/>
              <a:t>Example</a:t>
            </a:r>
            <a:endParaRPr lang="en-US" dirty="0"/>
          </a:p>
        </p:txBody>
      </p:sp>
    </p:spTree>
    <p:extLst>
      <p:ext uri="{BB962C8B-B14F-4D97-AF65-F5344CB8AC3E}">
        <p14:creationId xmlns:p14="http://schemas.microsoft.com/office/powerpoint/2010/main" val="108916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100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53" presetClass="entr" presetSubtype="16"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p:cTn dur="500" fill="hold"/>
                        <p:tgtEl>
                          <p:spTgt spid="10"/>
                        </p:tgtEl>
                        <p:attrNameLst>
                          <p:attrName>ppt_w</p:attrName>
                        </p:attrNameLst>
                      </p:cBhvr>
                      <p:tavLst>
                        <p:tav tm="0">
                          <p:val>
                            <p:fltVal val="0"/>
                          </p:val>
                        </p:tav>
                        <p:tav tm="100000">
                          <p:val>
                            <p:strVal val="#ppt_w"/>
                          </p:val>
                        </p:tav>
                      </p:tavLst>
                    </p:anim>
                    <p:anim calcmode="lin" valueType="num">
                      <p:cBhvr>
                        <p:cTn dur="500" fill="hold"/>
                        <p:tgtEl>
                          <p:spTgt spid="10"/>
                        </p:tgtEl>
                        <p:attrNameLst>
                          <p:attrName>ppt_h</p:attrName>
                        </p:attrNameLst>
                      </p:cBhvr>
                      <p:tavLst>
                        <p:tav tm="0">
                          <p:val>
                            <p:fltVal val="0"/>
                          </p:val>
                        </p:tav>
                        <p:tav tm="100000">
                          <p:val>
                            <p:strVal val="#ppt_h"/>
                          </p:val>
                        </p:tav>
                      </p:tavLst>
                    </p:anim>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parator 1">
    <p:bg>
      <p:bgPr>
        <a:solidFill>
          <a:schemeClr val="accent4">
            <a:lumMod val="75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10551566" y="7504679"/>
            <a:ext cx="12792619" cy="863560"/>
          </a:xfrm>
          <a:prstGeom prst="rect">
            <a:avLst/>
          </a:prstGeom>
        </p:spPr>
        <p:txBody>
          <a:bodyPr vert="horz" lIns="0" tIns="103884" rIns="0" bIns="103884" anchor="ctr"/>
          <a:lstStyle>
            <a:lvl1pPr marL="0" indent="0" algn="l">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10551566" y="8594720"/>
            <a:ext cx="12792619" cy="456902"/>
          </a:xfrm>
          <a:prstGeom prst="rect">
            <a:avLst/>
          </a:prstGeom>
        </p:spPr>
        <p:txBody>
          <a:bodyPr vert="horz" lIns="0" tIns="103884" rIns="0" bIns="103884" anchor="ctr"/>
          <a:lstStyle>
            <a:lvl1pPr marL="0" indent="0" algn="l">
              <a:lnSpc>
                <a:spcPct val="100000"/>
              </a:lnSpc>
              <a:spcBef>
                <a:spcPts val="0"/>
              </a:spcBef>
              <a:spcAft>
                <a:spcPts val="0"/>
              </a:spcAft>
              <a:buNone/>
              <a:defRPr sz="3500" b="0">
                <a:solidFill>
                  <a:schemeClr val="accent4">
                    <a:lumMod val="5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10551566" y="9290248"/>
            <a:ext cx="12792619" cy="1261518"/>
          </a:xfrm>
          <a:prstGeom prst="rect">
            <a:avLst/>
          </a:prstGeom>
        </p:spPr>
        <p:txBody>
          <a:bodyPr vert="horz" lIns="0" tIns="121900" rIns="0" bIns="121900"/>
          <a:lstStyle>
            <a:lvl1pPr marL="0" indent="0" algn="l">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
        <p:nvSpPr>
          <p:cNvPr id="7" name="Picture Placeholder 2"/>
          <p:cNvSpPr>
            <a:spLocks noGrp="1"/>
          </p:cNvSpPr>
          <p:nvPr>
            <p:ph type="pic" sz="quarter" idx="17"/>
          </p:nvPr>
        </p:nvSpPr>
        <p:spPr>
          <a:xfrm>
            <a:off x="-76966" y="-37913"/>
            <a:ext cx="24661731" cy="13932492"/>
          </a:xfrm>
          <a:custGeom>
            <a:avLst/>
            <a:gdLst>
              <a:gd name="connsiteX0" fmla="*/ 0 w 21431925"/>
              <a:gd name="connsiteY0" fmla="*/ 0 h 5733342"/>
              <a:gd name="connsiteX1" fmla="*/ 21431925 w 21431925"/>
              <a:gd name="connsiteY1" fmla="*/ 0 h 5733342"/>
              <a:gd name="connsiteX2" fmla="*/ 21431925 w 21431925"/>
              <a:gd name="connsiteY2" fmla="*/ 5733342 h 5733342"/>
              <a:gd name="connsiteX3" fmla="*/ 0 w 21431925"/>
              <a:gd name="connsiteY3" fmla="*/ 5733342 h 5733342"/>
              <a:gd name="connsiteX4" fmla="*/ 0 w 21431925"/>
              <a:gd name="connsiteY4" fmla="*/ 0 h 5733342"/>
              <a:gd name="connsiteX0" fmla="*/ 0 w 21431925"/>
              <a:gd name="connsiteY0" fmla="*/ 0 h 13815727"/>
              <a:gd name="connsiteX1" fmla="*/ 21431925 w 21431925"/>
              <a:gd name="connsiteY1" fmla="*/ 0 h 13815727"/>
              <a:gd name="connsiteX2" fmla="*/ 21431925 w 21431925"/>
              <a:gd name="connsiteY2" fmla="*/ 5733342 h 13815727"/>
              <a:gd name="connsiteX3" fmla="*/ 0 w 21431925"/>
              <a:gd name="connsiteY3" fmla="*/ 13815727 h 13815727"/>
              <a:gd name="connsiteX4" fmla="*/ 0 w 21431925"/>
              <a:gd name="connsiteY4" fmla="*/ 0 h 13815727"/>
              <a:gd name="connsiteX0" fmla="*/ 0 w 21431925"/>
              <a:gd name="connsiteY0" fmla="*/ 615800 h 14431527"/>
              <a:gd name="connsiteX1" fmla="*/ 8153446 w 21431925"/>
              <a:gd name="connsiteY1" fmla="*/ 0 h 14431527"/>
              <a:gd name="connsiteX2" fmla="*/ 21431925 w 21431925"/>
              <a:gd name="connsiteY2" fmla="*/ 6349142 h 14431527"/>
              <a:gd name="connsiteX3" fmla="*/ 0 w 21431925"/>
              <a:gd name="connsiteY3" fmla="*/ 14431527 h 14431527"/>
              <a:gd name="connsiteX4" fmla="*/ 0 w 21431925"/>
              <a:gd name="connsiteY4" fmla="*/ 615800 h 14431527"/>
              <a:gd name="connsiteX0" fmla="*/ 0 w 9231119"/>
              <a:gd name="connsiteY0" fmla="*/ 615800 h 14431527"/>
              <a:gd name="connsiteX1" fmla="*/ 8153446 w 9231119"/>
              <a:gd name="connsiteY1" fmla="*/ 0 h 14431527"/>
              <a:gd name="connsiteX2" fmla="*/ 9231119 w 9231119"/>
              <a:gd name="connsiteY2" fmla="*/ 383572 h 14431527"/>
              <a:gd name="connsiteX3" fmla="*/ 0 w 9231119"/>
              <a:gd name="connsiteY3" fmla="*/ 14431527 h 14431527"/>
              <a:gd name="connsiteX4" fmla="*/ 0 w 9231119"/>
              <a:gd name="connsiteY4" fmla="*/ 615800 h 14431527"/>
              <a:gd name="connsiteX0" fmla="*/ 0 w 9231119"/>
              <a:gd name="connsiteY0" fmla="*/ 232228 h 14047955"/>
              <a:gd name="connsiteX1" fmla="*/ 7114260 w 9231119"/>
              <a:gd name="connsiteY1" fmla="*/ 116766 h 14047955"/>
              <a:gd name="connsiteX2" fmla="*/ 9231119 w 9231119"/>
              <a:gd name="connsiteY2" fmla="*/ 0 h 14047955"/>
              <a:gd name="connsiteX3" fmla="*/ 0 w 9231119"/>
              <a:gd name="connsiteY3" fmla="*/ 14047955 h 14047955"/>
              <a:gd name="connsiteX4" fmla="*/ 0 w 9231119"/>
              <a:gd name="connsiteY4" fmla="*/ 232228 h 14047955"/>
              <a:gd name="connsiteX0" fmla="*/ 0 w 16312974"/>
              <a:gd name="connsiteY0" fmla="*/ 115462 h 13931189"/>
              <a:gd name="connsiteX1" fmla="*/ 7114260 w 16312974"/>
              <a:gd name="connsiteY1" fmla="*/ 0 h 13931189"/>
              <a:gd name="connsiteX2" fmla="*/ 16312974 w 16312974"/>
              <a:gd name="connsiteY2" fmla="*/ 114159 h 13931189"/>
              <a:gd name="connsiteX3" fmla="*/ 0 w 16312974"/>
              <a:gd name="connsiteY3" fmla="*/ 13931189 h 13931189"/>
              <a:gd name="connsiteX4" fmla="*/ 0 w 16312974"/>
              <a:gd name="connsiteY4" fmla="*/ 115462 h 13931189"/>
              <a:gd name="connsiteX0" fmla="*/ 0 w 17159717"/>
              <a:gd name="connsiteY0" fmla="*/ 115462 h 13931189"/>
              <a:gd name="connsiteX1" fmla="*/ 7114260 w 17159717"/>
              <a:gd name="connsiteY1" fmla="*/ 0 h 13931189"/>
              <a:gd name="connsiteX2" fmla="*/ 17159717 w 17159717"/>
              <a:gd name="connsiteY2" fmla="*/ 37184 h 13931189"/>
              <a:gd name="connsiteX3" fmla="*/ 0 w 17159717"/>
              <a:gd name="connsiteY3" fmla="*/ 13931189 h 13931189"/>
              <a:gd name="connsiteX4" fmla="*/ 0 w 17159717"/>
              <a:gd name="connsiteY4" fmla="*/ 115462 h 13931189"/>
              <a:gd name="connsiteX0" fmla="*/ 0 w 17159717"/>
              <a:gd name="connsiteY0" fmla="*/ 78278 h 13894005"/>
              <a:gd name="connsiteX1" fmla="*/ 7306701 w 17159717"/>
              <a:gd name="connsiteY1" fmla="*/ 39791 h 13894005"/>
              <a:gd name="connsiteX2" fmla="*/ 17159717 w 17159717"/>
              <a:gd name="connsiteY2" fmla="*/ 0 h 13894005"/>
              <a:gd name="connsiteX3" fmla="*/ 0 w 17159717"/>
              <a:gd name="connsiteY3" fmla="*/ 13894005 h 13894005"/>
              <a:gd name="connsiteX4" fmla="*/ 0 w 17159717"/>
              <a:gd name="connsiteY4" fmla="*/ 78278 h 13894005"/>
              <a:gd name="connsiteX0" fmla="*/ 0 w 17159717"/>
              <a:gd name="connsiteY0" fmla="*/ 78278 h 13894005"/>
              <a:gd name="connsiteX1" fmla="*/ 17159717 w 17159717"/>
              <a:gd name="connsiteY1" fmla="*/ 0 h 13894005"/>
              <a:gd name="connsiteX2" fmla="*/ 0 w 17159717"/>
              <a:gd name="connsiteY2" fmla="*/ 13894005 h 13894005"/>
              <a:gd name="connsiteX3" fmla="*/ 0 w 17159717"/>
              <a:gd name="connsiteY3" fmla="*/ 78278 h 13894005"/>
              <a:gd name="connsiteX0" fmla="*/ 0 w 17313669"/>
              <a:gd name="connsiteY0" fmla="*/ 0 h 13815727"/>
              <a:gd name="connsiteX1" fmla="*/ 17313669 w 17313669"/>
              <a:gd name="connsiteY1" fmla="*/ 75672 h 13815727"/>
              <a:gd name="connsiteX2" fmla="*/ 0 w 17313669"/>
              <a:gd name="connsiteY2" fmla="*/ 13815727 h 13815727"/>
              <a:gd name="connsiteX3" fmla="*/ 0 w 17313669"/>
              <a:gd name="connsiteY3" fmla="*/ 0 h 13815727"/>
              <a:gd name="connsiteX0" fmla="*/ 0 w 17352156"/>
              <a:gd name="connsiteY0" fmla="*/ 0 h 13815727"/>
              <a:gd name="connsiteX1" fmla="*/ 17352156 w 17352156"/>
              <a:gd name="connsiteY1" fmla="*/ 37184 h 13815727"/>
              <a:gd name="connsiteX2" fmla="*/ 0 w 17352156"/>
              <a:gd name="connsiteY2" fmla="*/ 13815727 h 13815727"/>
              <a:gd name="connsiteX3" fmla="*/ 0 w 17352156"/>
              <a:gd name="connsiteY3" fmla="*/ 0 h 13815727"/>
              <a:gd name="connsiteX0" fmla="*/ 0 w 24587964"/>
              <a:gd name="connsiteY0" fmla="*/ 39791 h 13855518"/>
              <a:gd name="connsiteX1" fmla="*/ 24587964 w 24587964"/>
              <a:gd name="connsiteY1" fmla="*/ 0 h 13855518"/>
              <a:gd name="connsiteX2" fmla="*/ 0 w 24587964"/>
              <a:gd name="connsiteY2" fmla="*/ 13855518 h 13855518"/>
              <a:gd name="connsiteX3" fmla="*/ 0 w 24587964"/>
              <a:gd name="connsiteY3" fmla="*/ 39791 h 13855518"/>
              <a:gd name="connsiteX0" fmla="*/ 0 w 24587964"/>
              <a:gd name="connsiteY0" fmla="*/ 39791 h 13855518"/>
              <a:gd name="connsiteX1" fmla="*/ 24587964 w 24587964"/>
              <a:gd name="connsiteY1" fmla="*/ 0 h 13855518"/>
              <a:gd name="connsiteX2" fmla="*/ 0 w 24587964"/>
              <a:gd name="connsiteY2" fmla="*/ 13855518 h 13855518"/>
              <a:gd name="connsiteX3" fmla="*/ 0 w 24587964"/>
              <a:gd name="connsiteY3" fmla="*/ 39791 h 13855518"/>
              <a:gd name="connsiteX0" fmla="*/ 0 w 24587964"/>
              <a:gd name="connsiteY0" fmla="*/ 39791 h 12008115"/>
              <a:gd name="connsiteX1" fmla="*/ 24587964 w 24587964"/>
              <a:gd name="connsiteY1" fmla="*/ 0 h 12008115"/>
              <a:gd name="connsiteX2" fmla="*/ 11777433 w 24587964"/>
              <a:gd name="connsiteY2" fmla="*/ 12008115 h 12008115"/>
              <a:gd name="connsiteX3" fmla="*/ 0 w 24587964"/>
              <a:gd name="connsiteY3" fmla="*/ 39791 h 12008115"/>
              <a:gd name="connsiteX0" fmla="*/ 0 w 24587964"/>
              <a:gd name="connsiteY0" fmla="*/ 39791 h 13855517"/>
              <a:gd name="connsiteX1" fmla="*/ 24587964 w 24587964"/>
              <a:gd name="connsiteY1" fmla="*/ 0 h 13855517"/>
              <a:gd name="connsiteX2" fmla="*/ 8505924 w 24587964"/>
              <a:gd name="connsiteY2" fmla="*/ 13855517 h 13855517"/>
              <a:gd name="connsiteX3" fmla="*/ 0 w 24587964"/>
              <a:gd name="connsiteY3" fmla="*/ 39791 h 13855517"/>
              <a:gd name="connsiteX0" fmla="*/ 0 w 24587964"/>
              <a:gd name="connsiteY0" fmla="*/ 39791 h 13855517"/>
              <a:gd name="connsiteX1" fmla="*/ 24587964 w 24587964"/>
              <a:gd name="connsiteY1" fmla="*/ 0 h 13855517"/>
              <a:gd name="connsiteX2" fmla="*/ 8505924 w 24587964"/>
              <a:gd name="connsiteY2" fmla="*/ 13855517 h 13855517"/>
              <a:gd name="connsiteX3" fmla="*/ 0 w 24587964"/>
              <a:gd name="connsiteY3" fmla="*/ 39791 h 13855517"/>
              <a:gd name="connsiteX0" fmla="*/ 0 w 24587964"/>
              <a:gd name="connsiteY0" fmla="*/ 39791 h 13932492"/>
              <a:gd name="connsiteX1" fmla="*/ 24587964 w 24587964"/>
              <a:gd name="connsiteY1" fmla="*/ 0 h 13932492"/>
              <a:gd name="connsiteX2" fmla="*/ 4387671 w 24587964"/>
              <a:gd name="connsiteY2" fmla="*/ 13932492 h 13932492"/>
              <a:gd name="connsiteX3" fmla="*/ 0 w 24587964"/>
              <a:gd name="connsiteY3" fmla="*/ 39791 h 13932492"/>
              <a:gd name="connsiteX0" fmla="*/ 0 w 24587964"/>
              <a:gd name="connsiteY0" fmla="*/ 39791 h 13932492"/>
              <a:gd name="connsiteX1" fmla="*/ 24587964 w 24587964"/>
              <a:gd name="connsiteY1" fmla="*/ 0 h 13932492"/>
              <a:gd name="connsiteX2" fmla="*/ 4387671 w 24587964"/>
              <a:gd name="connsiteY2" fmla="*/ 13932492 h 13932492"/>
              <a:gd name="connsiteX3" fmla="*/ 2001392 w 24587964"/>
              <a:gd name="connsiteY3" fmla="*/ 6657771 h 13932492"/>
              <a:gd name="connsiteX4" fmla="*/ 0 w 24587964"/>
              <a:gd name="connsiteY4" fmla="*/ 39791 h 13932492"/>
              <a:gd name="connsiteX0" fmla="*/ 76978 w 24664942"/>
              <a:gd name="connsiteY0" fmla="*/ 39791 h 13932492"/>
              <a:gd name="connsiteX1" fmla="*/ 24664942 w 24664942"/>
              <a:gd name="connsiteY1" fmla="*/ 0 h 13932492"/>
              <a:gd name="connsiteX2" fmla="*/ 4464649 w 24664942"/>
              <a:gd name="connsiteY2" fmla="*/ 13932492 h 13932492"/>
              <a:gd name="connsiteX3" fmla="*/ 0 w 24664942"/>
              <a:gd name="connsiteY3" fmla="*/ 13854943 h 13932492"/>
              <a:gd name="connsiteX4" fmla="*/ 76978 w 24664942"/>
              <a:gd name="connsiteY4" fmla="*/ 39791 h 1393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4942" h="13932492">
                <a:moveTo>
                  <a:pt x="76978" y="39791"/>
                </a:moveTo>
                <a:lnTo>
                  <a:pt x="24664942" y="0"/>
                </a:lnTo>
                <a:cubicBezTo>
                  <a:pt x="6692915" y="3155979"/>
                  <a:pt x="12660637" y="9313986"/>
                  <a:pt x="4464649" y="13932492"/>
                </a:cubicBezTo>
                <a:lnTo>
                  <a:pt x="0" y="13854943"/>
                </a:lnTo>
                <a:lnTo>
                  <a:pt x="76978" y="39791"/>
                </a:lnTo>
                <a:close/>
              </a:path>
            </a:pathLst>
          </a:cu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8" name="Right Triangle 1"/>
          <p:cNvSpPr/>
          <p:nvPr userDrawn="1"/>
        </p:nvSpPr>
        <p:spPr bwMode="auto">
          <a:xfrm rot="13941397" flipH="1">
            <a:off x="18997644" y="-1843462"/>
            <a:ext cx="3741032" cy="8230320"/>
          </a:xfrm>
          <a:custGeom>
            <a:avLst/>
            <a:gdLst>
              <a:gd name="connsiteX0" fmla="*/ 0 w 1847440"/>
              <a:gd name="connsiteY0" fmla="*/ 6974030 h 6974030"/>
              <a:gd name="connsiteX1" fmla="*/ 0 w 1847440"/>
              <a:gd name="connsiteY1" fmla="*/ 0 h 6974030"/>
              <a:gd name="connsiteX2" fmla="*/ 1847440 w 1847440"/>
              <a:gd name="connsiteY2" fmla="*/ 6974030 h 6974030"/>
              <a:gd name="connsiteX3" fmla="*/ 0 w 1847440"/>
              <a:gd name="connsiteY3" fmla="*/ 6974030 h 6974030"/>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556857 w 1557553"/>
              <a:gd name="connsiteY0" fmla="*/ 5819403 h 5819403"/>
              <a:gd name="connsiteX1" fmla="*/ 94996 w 1557553"/>
              <a:gd name="connsiteY1" fmla="*/ 0 h 5819403"/>
              <a:gd name="connsiteX2" fmla="*/ 1557553 w 1557553"/>
              <a:gd name="connsiteY2" fmla="*/ 5742428 h 5819403"/>
              <a:gd name="connsiteX3" fmla="*/ 556857 w 1557553"/>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2415894 w 3416590"/>
              <a:gd name="connsiteY0" fmla="*/ 7656719 h 7656719"/>
              <a:gd name="connsiteX1" fmla="*/ 50833 w 3416590"/>
              <a:gd name="connsiteY1" fmla="*/ 0 h 7656719"/>
              <a:gd name="connsiteX2" fmla="*/ 3416590 w 3416590"/>
              <a:gd name="connsiteY2" fmla="*/ 7579744 h 7656719"/>
              <a:gd name="connsiteX3" fmla="*/ 2415894 w 3416590"/>
              <a:gd name="connsiteY3" fmla="*/ 7656719 h 7656719"/>
              <a:gd name="connsiteX0" fmla="*/ 2365061 w 3365757"/>
              <a:gd name="connsiteY0" fmla="*/ 7656719 h 7656719"/>
              <a:gd name="connsiteX1" fmla="*/ 0 w 3365757"/>
              <a:gd name="connsiteY1" fmla="*/ 0 h 7656719"/>
              <a:gd name="connsiteX2" fmla="*/ 3365757 w 3365757"/>
              <a:gd name="connsiteY2" fmla="*/ 7579744 h 7656719"/>
              <a:gd name="connsiteX3" fmla="*/ 2365061 w 3365757"/>
              <a:gd name="connsiteY3" fmla="*/ 7656719 h 7656719"/>
              <a:gd name="connsiteX0" fmla="*/ 2565281 w 3365757"/>
              <a:gd name="connsiteY0" fmla="*/ 8231392 h 8231392"/>
              <a:gd name="connsiteX1" fmla="*/ 0 w 3365757"/>
              <a:gd name="connsiteY1" fmla="*/ 0 h 8231392"/>
              <a:gd name="connsiteX2" fmla="*/ 3365757 w 3365757"/>
              <a:gd name="connsiteY2" fmla="*/ 7579744 h 8231392"/>
              <a:gd name="connsiteX3" fmla="*/ 2565281 w 3365757"/>
              <a:gd name="connsiteY3" fmla="*/ 8231392 h 8231392"/>
              <a:gd name="connsiteX0" fmla="*/ 2565281 w 3365757"/>
              <a:gd name="connsiteY0" fmla="*/ 8231392 h 8231392"/>
              <a:gd name="connsiteX1" fmla="*/ 0 w 3365757"/>
              <a:gd name="connsiteY1" fmla="*/ 0 h 8231392"/>
              <a:gd name="connsiteX2" fmla="*/ 3365757 w 3365757"/>
              <a:gd name="connsiteY2" fmla="*/ 7579744 h 8231392"/>
              <a:gd name="connsiteX3" fmla="*/ 2565281 w 3365757"/>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Lst>
            <a:ahLst/>
            <a:cxnLst>
              <a:cxn ang="0">
                <a:pos x="connsiteX0" y="connsiteY0"/>
              </a:cxn>
              <a:cxn ang="0">
                <a:pos x="connsiteX1" y="connsiteY1"/>
              </a:cxn>
              <a:cxn ang="0">
                <a:pos x="connsiteX2" y="connsiteY2"/>
              </a:cxn>
              <a:cxn ang="0">
                <a:pos x="connsiteX3" y="connsiteY3"/>
              </a:cxn>
            </a:cxnLst>
            <a:rect l="l" t="t" r="r" b="b"/>
            <a:pathLst>
              <a:path w="3741032" h="8231392">
                <a:moveTo>
                  <a:pt x="2565281" y="8231392"/>
                </a:moveTo>
                <a:cubicBezTo>
                  <a:pt x="1846831" y="6509687"/>
                  <a:pt x="8868" y="3224981"/>
                  <a:pt x="0" y="0"/>
                </a:cubicBezTo>
                <a:cubicBezTo>
                  <a:pt x="17284" y="1651663"/>
                  <a:pt x="1926727" y="5262481"/>
                  <a:pt x="3741032" y="7436111"/>
                </a:cubicBezTo>
                <a:lnTo>
                  <a:pt x="2565281" y="8231392"/>
                </a:lnTo>
                <a:close/>
              </a:path>
            </a:pathLst>
          </a:custGeom>
          <a:solidFill>
            <a:schemeClr val="accent4">
              <a:lumMod val="40000"/>
              <a:lumOff val="60000"/>
            </a:schemeClr>
          </a:solidFill>
          <a:ln>
            <a:noFill/>
          </a:ln>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Tree>
    <p:extLst>
      <p:ext uri="{BB962C8B-B14F-4D97-AF65-F5344CB8AC3E}">
        <p14:creationId xmlns:p14="http://schemas.microsoft.com/office/powerpoint/2010/main" val="228182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 Title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accent4"/>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Rounded Rectangle 3"/>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46072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Text </a:t>
            </a:r>
            <a:r>
              <a:rPr lang="es-ES_tradnl" dirty="0" err="1"/>
              <a:t>slide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 name="Text Placeholder 2"/>
          <p:cNvSpPr>
            <a:spLocks noGrp="1"/>
          </p:cNvSpPr>
          <p:nvPr>
            <p:ph type="body" sz="quarter" idx="16" hasCustomPrompt="1"/>
          </p:nvPr>
        </p:nvSpPr>
        <p:spPr>
          <a:xfrm>
            <a:off x="1536715" y="2771102"/>
            <a:ext cx="21429135" cy="9506425"/>
          </a:xfrm>
          <a:prstGeom prst="rect">
            <a:avLst/>
          </a:prstGeom>
        </p:spPr>
        <p:txBody>
          <a:bodyPr vert="horz" lIns="243798" tIns="121900" rIns="243798" bIns="121900"/>
          <a:lstStyle>
            <a:lvl1pPr marL="0" indent="0" algn="just">
              <a:lnSpc>
                <a:spcPct val="13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endParaRPr lang="en-US" dirty="0"/>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endParaRPr lang="en-US" dirty="0"/>
          </a:p>
        </p:txBody>
      </p:sp>
      <p:sp>
        <p:nvSpPr>
          <p:cNvPr id="6" name="Rounded Rectangle 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31628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10" presetClass="entr" presetSubtype="0" fill="hold" nodeType="withEffect" nodePh="1">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Two</a:t>
            </a:r>
            <a:r>
              <a:rPr lang="es-ES_tradnl" dirty="0"/>
              <a:t> </a:t>
            </a:r>
            <a:r>
              <a:rPr lang="es-ES_tradnl" dirty="0" err="1"/>
              <a:t>columns</a:t>
            </a:r>
            <a:r>
              <a:rPr lang="es-ES_tradnl" dirty="0"/>
              <a:t> </a:t>
            </a:r>
            <a:r>
              <a:rPr lang="es-ES_tradnl" dirty="0" err="1"/>
              <a:t>text</a:t>
            </a:r>
            <a:r>
              <a:rPr lang="es-ES_tradnl" dirty="0"/>
              <a:t> </a:t>
            </a:r>
            <a:r>
              <a:rPr lang="es-ES_tradnl" dirty="0" err="1"/>
              <a:t>slide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 name="Text Placeholder 2"/>
          <p:cNvSpPr>
            <a:spLocks noGrp="1"/>
          </p:cNvSpPr>
          <p:nvPr>
            <p:ph type="body" sz="quarter" idx="16" hasCustomPrompt="1"/>
          </p:nvPr>
        </p:nvSpPr>
        <p:spPr>
          <a:xfrm>
            <a:off x="1536715" y="2830185"/>
            <a:ext cx="21429135" cy="9716761"/>
          </a:xfrm>
          <a:prstGeom prst="rect">
            <a:avLst/>
          </a:prstGeom>
        </p:spPr>
        <p:txBody>
          <a:bodyPr vert="horz" lIns="243798" tIns="121900" rIns="243798" bIns="121900" numCol="2" spcCol="720000"/>
          <a:lstStyle>
            <a:lvl1pPr marL="0" indent="0" algn="just">
              <a:lnSpc>
                <a:spcPct val="13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endParaRPr lang="en-US" dirty="0"/>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
        <p:nvSpPr>
          <p:cNvPr id="6" name="Rounded Rectangle 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16354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s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Three</a:t>
            </a:r>
            <a:r>
              <a:rPr lang="es-ES_tradnl" dirty="0"/>
              <a:t> </a:t>
            </a:r>
            <a:r>
              <a:rPr lang="es-ES_tradnl" dirty="0" err="1"/>
              <a:t>columns</a:t>
            </a:r>
            <a:r>
              <a:rPr lang="es-ES_tradnl" dirty="0"/>
              <a:t> </a:t>
            </a:r>
            <a:r>
              <a:rPr lang="es-ES_tradnl" dirty="0" err="1"/>
              <a:t>text</a:t>
            </a:r>
            <a:r>
              <a:rPr lang="es-ES_tradnl" dirty="0"/>
              <a:t> </a:t>
            </a:r>
            <a:r>
              <a:rPr lang="es-ES_tradnl" dirty="0" err="1"/>
              <a:t>slide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 name="Text Placeholder 2"/>
          <p:cNvSpPr>
            <a:spLocks noGrp="1"/>
          </p:cNvSpPr>
          <p:nvPr>
            <p:ph type="body" sz="quarter" idx="16" hasCustomPrompt="1"/>
          </p:nvPr>
        </p:nvSpPr>
        <p:spPr>
          <a:xfrm>
            <a:off x="1536715" y="2714721"/>
            <a:ext cx="21429135" cy="9716761"/>
          </a:xfrm>
          <a:prstGeom prst="rect">
            <a:avLst/>
          </a:prstGeom>
        </p:spPr>
        <p:txBody>
          <a:bodyPr vert="horz" lIns="243798" tIns="121900" rIns="243798" bIns="121900" numCol="3" spcCol="720000"/>
          <a:lstStyle>
            <a:lvl1pPr marL="0" indent="0" algn="just">
              <a:lnSpc>
                <a:spcPct val="13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p>
          <a:p>
            <a:pPr lvl="0"/>
            <a:endParaRPr lang="en-US" dirty="0"/>
          </a:p>
          <a:p>
            <a:pPr lvl="0"/>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p>
          <a:p>
            <a:pPr lvl="0"/>
            <a:endParaRPr lang="en-US" dirty="0"/>
          </a:p>
          <a:p>
            <a:pPr lvl="0"/>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endParaRPr lang="en-US" dirty="0"/>
          </a:p>
        </p:txBody>
      </p:sp>
      <p:sp>
        <p:nvSpPr>
          <p:cNvPr id="6" name="Rounded Rectangle 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60797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itle Dark Slide">
    <p:bg>
      <p:bgPr>
        <a:solidFill>
          <a:schemeClr val="accent4"/>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bg1">
                    <a:lumMod val="9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1">
                    <a:lumMod val="40000"/>
                    <a:lumOff val="6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Rounded Rectangle 3"/>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6541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with image and footer">
    <p:spTree>
      <p:nvGrpSpPr>
        <p:cNvPr id="1" name=""/>
        <p:cNvGrpSpPr/>
        <p:nvPr/>
      </p:nvGrpSpPr>
      <p:grpSpPr>
        <a:xfrm>
          <a:off x="0" y="0"/>
          <a:ext cx="0" cy="0"/>
          <a:chOff x="0" y="0"/>
          <a:chExt cx="0" cy="0"/>
        </a:xfrm>
      </p:grpSpPr>
      <p:sp>
        <p:nvSpPr>
          <p:cNvPr id="1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accent4"/>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1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 name="Text Placeholder 2"/>
          <p:cNvSpPr>
            <a:spLocks noGrp="1"/>
          </p:cNvSpPr>
          <p:nvPr>
            <p:ph type="body" sz="quarter" idx="16" hasCustomPrompt="1"/>
          </p:nvPr>
        </p:nvSpPr>
        <p:spPr>
          <a:xfrm>
            <a:off x="1536715" y="2335196"/>
            <a:ext cx="21429135" cy="1715940"/>
          </a:xfrm>
          <a:prstGeom prst="rect">
            <a:avLst/>
          </a:prstGeom>
        </p:spPr>
        <p:txBody>
          <a:bodyPr vert="horz" lIns="0" tIns="0" rIns="0" bIns="0"/>
          <a:lstStyle>
            <a:lvl1pPr marL="0" indent="0" algn="just">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21" name="Picture Placeholder 2"/>
          <p:cNvSpPr>
            <a:spLocks noGrp="1"/>
          </p:cNvSpPr>
          <p:nvPr>
            <p:ph type="pic" sz="quarter" idx="17"/>
          </p:nvPr>
        </p:nvSpPr>
        <p:spPr>
          <a:xfrm>
            <a:off x="1536715" y="4436373"/>
            <a:ext cx="21429135"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2" name="Text Placeholder 7"/>
          <p:cNvSpPr>
            <a:spLocks noGrp="1"/>
          </p:cNvSpPr>
          <p:nvPr>
            <p:ph type="body" sz="quarter" idx="18" hasCustomPrompt="1"/>
          </p:nvPr>
        </p:nvSpPr>
        <p:spPr>
          <a:xfrm>
            <a:off x="1536715" y="10506461"/>
            <a:ext cx="21429135"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3" name="Text Placeholder 2"/>
          <p:cNvSpPr>
            <a:spLocks noGrp="1"/>
          </p:cNvSpPr>
          <p:nvPr>
            <p:ph type="body" sz="quarter" idx="19" hasCustomPrompt="1"/>
          </p:nvPr>
        </p:nvSpPr>
        <p:spPr>
          <a:xfrm>
            <a:off x="1536715" y="11120840"/>
            <a:ext cx="21429135"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a:t>
            </a:r>
            <a:r>
              <a:rPr lang="en-US" dirty="0" err="1"/>
              <a:t>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hendreritn</a:t>
            </a:r>
            <a:r>
              <a:rPr lang="en-US" dirty="0"/>
              <a:t>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p>
        </p:txBody>
      </p:sp>
    </p:spTree>
    <p:extLst>
      <p:ext uri="{BB962C8B-B14F-4D97-AF65-F5344CB8AC3E}">
        <p14:creationId xmlns:p14="http://schemas.microsoft.com/office/powerpoint/2010/main" val="3215121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1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1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 name="Text Placeholder 2"/>
          <p:cNvSpPr>
            <a:spLocks noGrp="1"/>
          </p:cNvSpPr>
          <p:nvPr>
            <p:ph type="body" sz="quarter" idx="16" hasCustomPrompt="1"/>
          </p:nvPr>
        </p:nvSpPr>
        <p:spPr>
          <a:xfrm>
            <a:off x="1536715" y="2335196"/>
            <a:ext cx="21429135" cy="1715940"/>
          </a:xfrm>
          <a:prstGeom prst="rect">
            <a:avLst/>
          </a:prstGeom>
        </p:spPr>
        <p:txBody>
          <a:bodyPr vert="horz" lIns="0" tIns="0" rIns="0" bIns="0"/>
          <a:lstStyle>
            <a:lvl1pPr marL="0" indent="0" algn="just">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21" name="Picture Placeholder 2"/>
          <p:cNvSpPr>
            <a:spLocks noGrp="1"/>
          </p:cNvSpPr>
          <p:nvPr>
            <p:ph type="pic" sz="quarter" idx="17"/>
          </p:nvPr>
        </p:nvSpPr>
        <p:spPr>
          <a:xfrm>
            <a:off x="12237699" y="4436373"/>
            <a:ext cx="10728151"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2" name="Text Placeholder 7"/>
          <p:cNvSpPr>
            <a:spLocks noGrp="1"/>
          </p:cNvSpPr>
          <p:nvPr>
            <p:ph type="body" sz="quarter" idx="18" hasCustomPrompt="1"/>
          </p:nvPr>
        </p:nvSpPr>
        <p:spPr>
          <a:xfrm>
            <a:off x="1536715" y="10506461"/>
            <a:ext cx="21429135"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3" name="Text Placeholder 2"/>
          <p:cNvSpPr>
            <a:spLocks noGrp="1"/>
          </p:cNvSpPr>
          <p:nvPr>
            <p:ph type="body" sz="quarter" idx="19" hasCustomPrompt="1"/>
          </p:nvPr>
        </p:nvSpPr>
        <p:spPr>
          <a:xfrm>
            <a:off x="1536715" y="11120840"/>
            <a:ext cx="21429135"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a:t>
            </a:r>
            <a:r>
              <a:rPr lang="en-US" dirty="0" err="1"/>
              <a:t>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hendreritn</a:t>
            </a:r>
            <a:r>
              <a:rPr lang="en-US" dirty="0"/>
              <a:t>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p>
        </p:txBody>
      </p:sp>
    </p:spTree>
    <p:extLst>
      <p:ext uri="{BB962C8B-B14F-4D97-AF65-F5344CB8AC3E}">
        <p14:creationId xmlns:p14="http://schemas.microsoft.com/office/powerpoint/2010/main" val="4189157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ext with image and footer">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2" name="Picture Placeholder 2"/>
          <p:cNvSpPr>
            <a:spLocks noGrp="1"/>
          </p:cNvSpPr>
          <p:nvPr>
            <p:ph type="pic" sz="quarter" idx="17"/>
          </p:nvPr>
        </p:nvSpPr>
        <p:spPr>
          <a:xfrm>
            <a:off x="1536701" y="4404557"/>
            <a:ext cx="10519835"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5" name="Picture Placeholder 2"/>
          <p:cNvSpPr>
            <a:spLocks noGrp="1"/>
          </p:cNvSpPr>
          <p:nvPr>
            <p:ph type="pic" sz="quarter" idx="20"/>
          </p:nvPr>
        </p:nvSpPr>
        <p:spPr>
          <a:xfrm>
            <a:off x="12534915" y="4404557"/>
            <a:ext cx="10430927"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8" name="Text Placeholder 2"/>
          <p:cNvSpPr>
            <a:spLocks noGrp="1"/>
          </p:cNvSpPr>
          <p:nvPr>
            <p:ph type="body" sz="quarter" idx="16" hasCustomPrompt="1"/>
          </p:nvPr>
        </p:nvSpPr>
        <p:spPr>
          <a:xfrm>
            <a:off x="1536715" y="2258220"/>
            <a:ext cx="21429135" cy="1715940"/>
          </a:xfrm>
          <a:prstGeom prst="rect">
            <a:avLst/>
          </a:prstGeom>
        </p:spPr>
        <p:txBody>
          <a:bodyPr vert="horz" lIns="0" tIns="0" rIns="0" bIns="0"/>
          <a:lstStyle>
            <a:lvl1pPr marL="0" indent="0" algn="just">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19" name="Text Placeholder 7"/>
          <p:cNvSpPr>
            <a:spLocks noGrp="1"/>
          </p:cNvSpPr>
          <p:nvPr>
            <p:ph type="body" sz="quarter" idx="18" hasCustomPrompt="1"/>
          </p:nvPr>
        </p:nvSpPr>
        <p:spPr>
          <a:xfrm>
            <a:off x="1536697" y="10429485"/>
            <a:ext cx="10519839"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0" name="Text Placeholder 2"/>
          <p:cNvSpPr>
            <a:spLocks noGrp="1"/>
          </p:cNvSpPr>
          <p:nvPr>
            <p:ph type="body" sz="quarter" idx="19" hasCustomPrompt="1"/>
          </p:nvPr>
        </p:nvSpPr>
        <p:spPr>
          <a:xfrm>
            <a:off x="1536701" y="11021292"/>
            <a:ext cx="10519835"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a:t>
            </a:r>
          </a:p>
        </p:txBody>
      </p:sp>
      <p:sp>
        <p:nvSpPr>
          <p:cNvPr id="21" name="Text Placeholder 7"/>
          <p:cNvSpPr>
            <a:spLocks noGrp="1"/>
          </p:cNvSpPr>
          <p:nvPr>
            <p:ph type="body" sz="quarter" idx="21" hasCustomPrompt="1"/>
          </p:nvPr>
        </p:nvSpPr>
        <p:spPr>
          <a:xfrm>
            <a:off x="12534913" y="10429485"/>
            <a:ext cx="10430931"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2" name="Text Placeholder 2"/>
          <p:cNvSpPr>
            <a:spLocks noGrp="1"/>
          </p:cNvSpPr>
          <p:nvPr>
            <p:ph type="body" sz="quarter" idx="22" hasCustomPrompt="1"/>
          </p:nvPr>
        </p:nvSpPr>
        <p:spPr>
          <a:xfrm>
            <a:off x="12534915" y="11021292"/>
            <a:ext cx="10430927"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a:t>
            </a:r>
          </a:p>
        </p:txBody>
      </p:sp>
    </p:spTree>
    <p:extLst>
      <p:ext uri="{BB962C8B-B14F-4D97-AF65-F5344CB8AC3E}">
        <p14:creationId xmlns:p14="http://schemas.microsoft.com/office/powerpoint/2010/main" val="3082277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two image">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2" name="Picture Placeholder 2"/>
          <p:cNvSpPr>
            <a:spLocks noGrp="1"/>
          </p:cNvSpPr>
          <p:nvPr>
            <p:ph type="pic" sz="quarter" idx="17"/>
          </p:nvPr>
        </p:nvSpPr>
        <p:spPr>
          <a:xfrm>
            <a:off x="1536701" y="2518645"/>
            <a:ext cx="10519835"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5" name="Picture Placeholder 2"/>
          <p:cNvSpPr>
            <a:spLocks noGrp="1"/>
          </p:cNvSpPr>
          <p:nvPr>
            <p:ph type="pic" sz="quarter" idx="20"/>
          </p:nvPr>
        </p:nvSpPr>
        <p:spPr>
          <a:xfrm>
            <a:off x="12534915" y="2518645"/>
            <a:ext cx="10430927"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9" name="Text Placeholder 7"/>
          <p:cNvSpPr>
            <a:spLocks noGrp="1"/>
          </p:cNvSpPr>
          <p:nvPr>
            <p:ph type="body" sz="quarter" idx="18" hasCustomPrompt="1"/>
          </p:nvPr>
        </p:nvSpPr>
        <p:spPr>
          <a:xfrm>
            <a:off x="1536697" y="8428109"/>
            <a:ext cx="10519839"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1" name="Text Placeholder 7"/>
          <p:cNvSpPr>
            <a:spLocks noGrp="1"/>
          </p:cNvSpPr>
          <p:nvPr>
            <p:ph type="body" sz="quarter" idx="21" hasCustomPrompt="1"/>
          </p:nvPr>
        </p:nvSpPr>
        <p:spPr>
          <a:xfrm>
            <a:off x="12534913" y="8428109"/>
            <a:ext cx="10430931"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1868068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thre images">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Text </a:t>
            </a:r>
            <a:r>
              <a:rPr lang="es-ES_tradnl" dirty="0" err="1"/>
              <a:t>with</a:t>
            </a:r>
            <a:r>
              <a:rPr lang="es-ES_tradnl" dirty="0"/>
              <a:t> </a:t>
            </a:r>
            <a:r>
              <a:rPr lang="es-ES_tradnl" dirty="0" err="1"/>
              <a:t>three</a:t>
            </a:r>
            <a:r>
              <a:rPr lang="es-ES_tradnl" dirty="0"/>
              <a:t> </a:t>
            </a:r>
            <a:r>
              <a:rPr lang="es-ES_tradnl" dirty="0" err="1"/>
              <a:t>images</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16" hasCustomPrompt="1"/>
          </p:nvPr>
        </p:nvSpPr>
        <p:spPr>
          <a:xfrm>
            <a:off x="1536715" y="2335196"/>
            <a:ext cx="21429135" cy="1715940"/>
          </a:xfrm>
          <a:prstGeom prst="rect">
            <a:avLst/>
          </a:prstGeom>
        </p:spPr>
        <p:txBody>
          <a:bodyPr vert="horz" lIns="0" tIns="0" rIns="0" bIns="0"/>
          <a:lstStyle>
            <a:lvl1pPr marL="0" indent="0" algn="just">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24" name="Picture Placeholder 2"/>
          <p:cNvSpPr>
            <a:spLocks noGrp="1"/>
          </p:cNvSpPr>
          <p:nvPr>
            <p:ph type="pic" sz="quarter" idx="17"/>
          </p:nvPr>
        </p:nvSpPr>
        <p:spPr>
          <a:xfrm>
            <a:off x="1536705" y="4481533"/>
            <a:ext cx="659129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5" name="Text Placeholder 7"/>
          <p:cNvSpPr>
            <a:spLocks noGrp="1"/>
          </p:cNvSpPr>
          <p:nvPr>
            <p:ph type="body" sz="quarter" idx="18" hasCustomPrompt="1"/>
          </p:nvPr>
        </p:nvSpPr>
        <p:spPr>
          <a:xfrm>
            <a:off x="1536697" y="10506461"/>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6" name="Text Placeholder 2"/>
          <p:cNvSpPr>
            <a:spLocks noGrp="1"/>
          </p:cNvSpPr>
          <p:nvPr>
            <p:ph type="body" sz="quarter" idx="19" hasCustomPrompt="1"/>
          </p:nvPr>
        </p:nvSpPr>
        <p:spPr>
          <a:xfrm>
            <a:off x="1536705" y="11098268"/>
            <a:ext cx="659129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endParaRPr lang="en-US" dirty="0"/>
          </a:p>
        </p:txBody>
      </p:sp>
      <p:sp>
        <p:nvSpPr>
          <p:cNvPr id="31" name="Picture Placeholder 2"/>
          <p:cNvSpPr>
            <a:spLocks noGrp="1"/>
          </p:cNvSpPr>
          <p:nvPr>
            <p:ph type="pic" sz="quarter" idx="20"/>
          </p:nvPr>
        </p:nvSpPr>
        <p:spPr>
          <a:xfrm>
            <a:off x="8896356" y="4481533"/>
            <a:ext cx="659129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32" name="Text Placeholder 7"/>
          <p:cNvSpPr>
            <a:spLocks noGrp="1"/>
          </p:cNvSpPr>
          <p:nvPr>
            <p:ph type="body" sz="quarter" idx="21" hasCustomPrompt="1"/>
          </p:nvPr>
        </p:nvSpPr>
        <p:spPr>
          <a:xfrm>
            <a:off x="8896348" y="10506461"/>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33" name="Text Placeholder 2"/>
          <p:cNvSpPr>
            <a:spLocks noGrp="1"/>
          </p:cNvSpPr>
          <p:nvPr>
            <p:ph type="body" sz="quarter" idx="22" hasCustomPrompt="1"/>
          </p:nvPr>
        </p:nvSpPr>
        <p:spPr>
          <a:xfrm>
            <a:off x="8896356" y="11098268"/>
            <a:ext cx="659129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endParaRPr lang="en-US" dirty="0"/>
          </a:p>
        </p:txBody>
      </p:sp>
      <p:sp>
        <p:nvSpPr>
          <p:cNvPr id="34" name="Picture Placeholder 2"/>
          <p:cNvSpPr>
            <a:spLocks noGrp="1"/>
          </p:cNvSpPr>
          <p:nvPr>
            <p:ph type="pic" sz="quarter" idx="23"/>
          </p:nvPr>
        </p:nvSpPr>
        <p:spPr>
          <a:xfrm>
            <a:off x="16374553" y="4481533"/>
            <a:ext cx="659129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35" name="Text Placeholder 7"/>
          <p:cNvSpPr>
            <a:spLocks noGrp="1"/>
          </p:cNvSpPr>
          <p:nvPr>
            <p:ph type="body" sz="quarter" idx="24" hasCustomPrompt="1"/>
          </p:nvPr>
        </p:nvSpPr>
        <p:spPr>
          <a:xfrm>
            <a:off x="16374545" y="10506461"/>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36" name="Text Placeholder 2"/>
          <p:cNvSpPr>
            <a:spLocks noGrp="1"/>
          </p:cNvSpPr>
          <p:nvPr>
            <p:ph type="body" sz="quarter" idx="25" hasCustomPrompt="1"/>
          </p:nvPr>
        </p:nvSpPr>
        <p:spPr>
          <a:xfrm>
            <a:off x="16374553" y="11098268"/>
            <a:ext cx="659129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 magna </a:t>
            </a:r>
            <a:r>
              <a:rPr lang="en-US" dirty="0" err="1"/>
              <a:t>nec</a:t>
            </a:r>
            <a:endParaRPr lang="en-US" dirty="0"/>
          </a:p>
        </p:txBody>
      </p:sp>
    </p:spTree>
    <p:extLst>
      <p:ext uri="{BB962C8B-B14F-4D97-AF65-F5344CB8AC3E}">
        <p14:creationId xmlns:p14="http://schemas.microsoft.com/office/powerpoint/2010/main" val="24382485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tor 2">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10551566" y="8351415"/>
            <a:ext cx="12792619" cy="863560"/>
          </a:xfrm>
          <a:prstGeom prst="rect">
            <a:avLst/>
          </a:prstGeom>
        </p:spPr>
        <p:txBody>
          <a:bodyPr vert="horz" lIns="0" tIns="103884" rIns="0" bIns="103884" anchor="ctr"/>
          <a:lstStyle>
            <a:lvl1pPr marL="0" indent="0" algn="l">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10551566" y="9441456"/>
            <a:ext cx="12792619" cy="456902"/>
          </a:xfrm>
          <a:prstGeom prst="rect">
            <a:avLst/>
          </a:prstGeom>
        </p:spPr>
        <p:txBody>
          <a:bodyPr vert="horz" lIns="0" tIns="103884" rIns="0" bIns="103884" anchor="ctr"/>
          <a:lstStyle>
            <a:lvl1pPr marL="0" indent="0" algn="l">
              <a:lnSpc>
                <a:spcPct val="100000"/>
              </a:lnSpc>
              <a:spcBef>
                <a:spcPts val="0"/>
              </a:spcBef>
              <a:spcAft>
                <a:spcPts val="0"/>
              </a:spcAft>
              <a:buNone/>
              <a:defRPr sz="3500" b="0">
                <a:solidFill>
                  <a:schemeClr val="accent5">
                    <a:lumMod val="20000"/>
                    <a:lumOff val="8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10551566" y="10136984"/>
            <a:ext cx="12792619" cy="1261518"/>
          </a:xfrm>
          <a:prstGeom prst="rect">
            <a:avLst/>
          </a:prstGeom>
        </p:spPr>
        <p:txBody>
          <a:bodyPr vert="horz" lIns="0" tIns="121900" rIns="0" bIns="121900"/>
          <a:lstStyle>
            <a:lvl1pPr marL="0" indent="0" algn="l">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
        <p:nvSpPr>
          <p:cNvPr id="8" name="Picture Placeholder 2"/>
          <p:cNvSpPr>
            <a:spLocks noGrp="1"/>
          </p:cNvSpPr>
          <p:nvPr>
            <p:ph type="pic" sz="quarter" idx="17"/>
          </p:nvPr>
        </p:nvSpPr>
        <p:spPr>
          <a:xfrm>
            <a:off x="-45237" y="0"/>
            <a:ext cx="24429237" cy="14009468"/>
          </a:xfrm>
          <a:custGeom>
            <a:avLst/>
            <a:gdLst>
              <a:gd name="connsiteX0" fmla="*/ 0 w 24355441"/>
              <a:gd name="connsiteY0" fmla="*/ 0 h 6850784"/>
              <a:gd name="connsiteX1" fmla="*/ 24355441 w 24355441"/>
              <a:gd name="connsiteY1" fmla="*/ 0 h 6850784"/>
              <a:gd name="connsiteX2" fmla="*/ 24355441 w 24355441"/>
              <a:gd name="connsiteY2" fmla="*/ 6850784 h 6850784"/>
              <a:gd name="connsiteX3" fmla="*/ 0 w 24355441"/>
              <a:gd name="connsiteY3" fmla="*/ 6850784 h 6850784"/>
              <a:gd name="connsiteX4" fmla="*/ 0 w 24355441"/>
              <a:gd name="connsiteY4" fmla="*/ 0 h 6850784"/>
              <a:gd name="connsiteX0" fmla="*/ 76977 w 24432418"/>
              <a:gd name="connsiteY0" fmla="*/ 0 h 14009468"/>
              <a:gd name="connsiteX1" fmla="*/ 24432418 w 24432418"/>
              <a:gd name="connsiteY1" fmla="*/ 0 h 14009468"/>
              <a:gd name="connsiteX2" fmla="*/ 24432418 w 24432418"/>
              <a:gd name="connsiteY2" fmla="*/ 6850784 h 14009468"/>
              <a:gd name="connsiteX3" fmla="*/ 0 w 24432418"/>
              <a:gd name="connsiteY3" fmla="*/ 14009468 h 14009468"/>
              <a:gd name="connsiteX4" fmla="*/ 76977 w 24432418"/>
              <a:gd name="connsiteY4" fmla="*/ 0 h 14009468"/>
              <a:gd name="connsiteX0" fmla="*/ 76977 w 24432418"/>
              <a:gd name="connsiteY0" fmla="*/ 0 h 14009468"/>
              <a:gd name="connsiteX1" fmla="*/ 24432418 w 24432418"/>
              <a:gd name="connsiteY1" fmla="*/ 0 h 14009468"/>
              <a:gd name="connsiteX2" fmla="*/ 24432418 w 24432418"/>
              <a:gd name="connsiteY2" fmla="*/ 6850784 h 14009468"/>
              <a:gd name="connsiteX3" fmla="*/ 0 w 24432418"/>
              <a:gd name="connsiteY3" fmla="*/ 14009468 h 14009468"/>
              <a:gd name="connsiteX4" fmla="*/ 76977 w 24432418"/>
              <a:gd name="connsiteY4" fmla="*/ 0 h 14009468"/>
              <a:gd name="connsiteX0" fmla="*/ 76977 w 24432418"/>
              <a:gd name="connsiteY0" fmla="*/ 0 h 14009468"/>
              <a:gd name="connsiteX1" fmla="*/ 24432418 w 24432418"/>
              <a:gd name="connsiteY1" fmla="*/ 0 h 14009468"/>
              <a:gd name="connsiteX2" fmla="*/ 24432418 w 24432418"/>
              <a:gd name="connsiteY2" fmla="*/ 6850784 h 14009468"/>
              <a:gd name="connsiteX3" fmla="*/ 0 w 24432418"/>
              <a:gd name="connsiteY3" fmla="*/ 14009468 h 14009468"/>
              <a:gd name="connsiteX4" fmla="*/ 76977 w 24432418"/>
              <a:gd name="connsiteY4" fmla="*/ 0 h 1400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2418" h="14009468">
                <a:moveTo>
                  <a:pt x="76977" y="0"/>
                </a:moveTo>
                <a:lnTo>
                  <a:pt x="24432418" y="0"/>
                </a:lnTo>
                <a:lnTo>
                  <a:pt x="24432418" y="6850784"/>
                </a:lnTo>
                <a:cubicBezTo>
                  <a:pt x="16288279" y="9237012"/>
                  <a:pt x="13955878" y="-423363"/>
                  <a:pt x="0" y="14009468"/>
                </a:cubicBezTo>
                <a:lnTo>
                  <a:pt x="76977" y="0"/>
                </a:lnTo>
                <a:close/>
              </a:path>
            </a:pathLst>
          </a:cu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0" name="Right Triangle 1"/>
          <p:cNvSpPr/>
          <p:nvPr userDrawn="1"/>
        </p:nvSpPr>
        <p:spPr bwMode="auto">
          <a:xfrm rot="14091932" flipH="1" flipV="1">
            <a:off x="2996729" y="8014618"/>
            <a:ext cx="2684592" cy="8706053"/>
          </a:xfrm>
          <a:custGeom>
            <a:avLst/>
            <a:gdLst>
              <a:gd name="connsiteX0" fmla="*/ 0 w 1847440"/>
              <a:gd name="connsiteY0" fmla="*/ 6974030 h 6974030"/>
              <a:gd name="connsiteX1" fmla="*/ 0 w 1847440"/>
              <a:gd name="connsiteY1" fmla="*/ 0 h 6974030"/>
              <a:gd name="connsiteX2" fmla="*/ 1847440 w 1847440"/>
              <a:gd name="connsiteY2" fmla="*/ 6974030 h 6974030"/>
              <a:gd name="connsiteX3" fmla="*/ 0 w 1847440"/>
              <a:gd name="connsiteY3" fmla="*/ 6974030 h 6974030"/>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556857 w 1557553"/>
              <a:gd name="connsiteY0" fmla="*/ 5819403 h 5819403"/>
              <a:gd name="connsiteX1" fmla="*/ 94996 w 1557553"/>
              <a:gd name="connsiteY1" fmla="*/ 0 h 5819403"/>
              <a:gd name="connsiteX2" fmla="*/ 1557553 w 1557553"/>
              <a:gd name="connsiteY2" fmla="*/ 5742428 h 5819403"/>
              <a:gd name="connsiteX3" fmla="*/ 556857 w 1557553"/>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39784 w 1640480"/>
              <a:gd name="connsiteY0" fmla="*/ 5819403 h 5819403"/>
              <a:gd name="connsiteX1" fmla="*/ 177923 w 1640480"/>
              <a:gd name="connsiteY1" fmla="*/ 0 h 5819403"/>
              <a:gd name="connsiteX2" fmla="*/ 1640480 w 1640480"/>
              <a:gd name="connsiteY2" fmla="*/ 5742428 h 5819403"/>
              <a:gd name="connsiteX3" fmla="*/ 639784 w 1640480"/>
              <a:gd name="connsiteY3" fmla="*/ 5819403 h 5819403"/>
              <a:gd name="connsiteX0" fmla="*/ 639784 w 1856701"/>
              <a:gd name="connsiteY0" fmla="*/ 5819403 h 5819403"/>
              <a:gd name="connsiteX1" fmla="*/ 177923 w 1856701"/>
              <a:gd name="connsiteY1" fmla="*/ 0 h 5819403"/>
              <a:gd name="connsiteX2" fmla="*/ 1856701 w 1856701"/>
              <a:gd name="connsiteY2" fmla="*/ 5613004 h 5819403"/>
              <a:gd name="connsiteX3" fmla="*/ 639784 w 1856701"/>
              <a:gd name="connsiteY3" fmla="*/ 5819403 h 5819403"/>
              <a:gd name="connsiteX0" fmla="*/ 783853 w 2000770"/>
              <a:gd name="connsiteY0" fmla="*/ 5788402 h 5788402"/>
              <a:gd name="connsiteX1" fmla="*/ 143746 w 2000770"/>
              <a:gd name="connsiteY1" fmla="*/ 0 h 5788402"/>
              <a:gd name="connsiteX2" fmla="*/ 2000770 w 2000770"/>
              <a:gd name="connsiteY2" fmla="*/ 5582003 h 5788402"/>
              <a:gd name="connsiteX3" fmla="*/ 783853 w 2000770"/>
              <a:gd name="connsiteY3" fmla="*/ 5788402 h 5788402"/>
              <a:gd name="connsiteX0" fmla="*/ 672367 w 1889284"/>
              <a:gd name="connsiteY0" fmla="*/ 5788402 h 5788402"/>
              <a:gd name="connsiteX1" fmla="*/ 32260 w 1889284"/>
              <a:gd name="connsiteY1" fmla="*/ 0 h 5788402"/>
              <a:gd name="connsiteX2" fmla="*/ 1889284 w 1889284"/>
              <a:gd name="connsiteY2" fmla="*/ 5582003 h 5788402"/>
              <a:gd name="connsiteX3" fmla="*/ 672367 w 1889284"/>
              <a:gd name="connsiteY3" fmla="*/ 5788402 h 5788402"/>
              <a:gd name="connsiteX0" fmla="*/ 672367 w 1784675"/>
              <a:gd name="connsiteY0" fmla="*/ 5788402 h 5788402"/>
              <a:gd name="connsiteX1" fmla="*/ 32260 w 1784675"/>
              <a:gd name="connsiteY1" fmla="*/ 0 h 5788402"/>
              <a:gd name="connsiteX2" fmla="*/ 1784675 w 1784675"/>
              <a:gd name="connsiteY2" fmla="*/ 4663646 h 5788402"/>
              <a:gd name="connsiteX3" fmla="*/ 672367 w 1784675"/>
              <a:gd name="connsiteY3" fmla="*/ 5788402 h 5788402"/>
            </a:gdLst>
            <a:ahLst/>
            <a:cxnLst>
              <a:cxn ang="0">
                <a:pos x="connsiteX0" y="connsiteY0"/>
              </a:cxn>
              <a:cxn ang="0">
                <a:pos x="connsiteX1" y="connsiteY1"/>
              </a:cxn>
              <a:cxn ang="0">
                <a:pos x="connsiteX2" y="connsiteY2"/>
              </a:cxn>
              <a:cxn ang="0">
                <a:pos x="connsiteX3" y="connsiteY3"/>
              </a:cxn>
            </a:cxnLst>
            <a:rect l="l" t="t" r="r" b="b"/>
            <a:pathLst>
              <a:path w="1784675" h="5788402">
                <a:moveTo>
                  <a:pt x="672367" y="5788402"/>
                </a:moveTo>
                <a:cubicBezTo>
                  <a:pt x="132164" y="4035697"/>
                  <a:pt x="-88785" y="2767842"/>
                  <a:pt x="32260" y="0"/>
                </a:cubicBezTo>
                <a:cubicBezTo>
                  <a:pt x="186214" y="2080923"/>
                  <a:pt x="514559" y="2313311"/>
                  <a:pt x="1784675" y="4663646"/>
                </a:cubicBezTo>
                <a:lnTo>
                  <a:pt x="672367" y="5788402"/>
                </a:ln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Tree>
    <p:extLst>
      <p:ext uri="{BB962C8B-B14F-4D97-AF65-F5344CB8AC3E}">
        <p14:creationId xmlns:p14="http://schemas.microsoft.com/office/powerpoint/2010/main" val="2789834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four images">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Text </a:t>
            </a:r>
            <a:r>
              <a:rPr lang="es-ES_tradnl" dirty="0" err="1"/>
              <a:t>with</a:t>
            </a:r>
            <a:r>
              <a:rPr lang="es-ES_tradnl" dirty="0"/>
              <a:t> </a:t>
            </a:r>
            <a:r>
              <a:rPr lang="es-ES_tradnl" dirty="0" err="1"/>
              <a:t>four</a:t>
            </a:r>
            <a:r>
              <a:rPr lang="es-ES_tradnl" dirty="0"/>
              <a:t> </a:t>
            </a:r>
            <a:r>
              <a:rPr lang="es-ES_tradnl" dirty="0" err="1"/>
              <a:t>images</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16" hasCustomPrompt="1"/>
          </p:nvPr>
        </p:nvSpPr>
        <p:spPr>
          <a:xfrm>
            <a:off x="1536715" y="2335196"/>
            <a:ext cx="21429135" cy="1715940"/>
          </a:xfrm>
          <a:prstGeom prst="rect">
            <a:avLst/>
          </a:prstGeom>
        </p:spPr>
        <p:txBody>
          <a:bodyPr vert="horz" lIns="0" tIns="0" rIns="0" bIns="0"/>
          <a:lstStyle>
            <a:lvl1pPr marL="0" indent="0" algn="just">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18" name="Picture Placeholder 2"/>
          <p:cNvSpPr>
            <a:spLocks noGrp="1"/>
          </p:cNvSpPr>
          <p:nvPr>
            <p:ph type="pic" sz="quarter" idx="17"/>
          </p:nvPr>
        </p:nvSpPr>
        <p:spPr>
          <a:xfrm>
            <a:off x="1536700" y="4481533"/>
            <a:ext cx="487538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9" name="Text Placeholder 7"/>
          <p:cNvSpPr>
            <a:spLocks noGrp="1"/>
          </p:cNvSpPr>
          <p:nvPr>
            <p:ph type="body" sz="quarter" idx="18" hasCustomPrompt="1"/>
          </p:nvPr>
        </p:nvSpPr>
        <p:spPr>
          <a:xfrm>
            <a:off x="1536697" y="10506461"/>
            <a:ext cx="4875391"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0" name="Text Placeholder 2"/>
          <p:cNvSpPr>
            <a:spLocks noGrp="1"/>
          </p:cNvSpPr>
          <p:nvPr>
            <p:ph type="body" sz="quarter" idx="19" hasCustomPrompt="1"/>
          </p:nvPr>
        </p:nvSpPr>
        <p:spPr>
          <a:xfrm>
            <a:off x="1536700" y="11098268"/>
            <a:ext cx="487538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a:t>
            </a:r>
          </a:p>
        </p:txBody>
      </p:sp>
      <p:sp>
        <p:nvSpPr>
          <p:cNvPr id="24" name="Picture Placeholder 2"/>
          <p:cNvSpPr>
            <a:spLocks noGrp="1"/>
          </p:cNvSpPr>
          <p:nvPr>
            <p:ph type="pic" sz="quarter" idx="20"/>
          </p:nvPr>
        </p:nvSpPr>
        <p:spPr>
          <a:xfrm>
            <a:off x="6956800" y="4481533"/>
            <a:ext cx="487538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5" name="Text Placeholder 7"/>
          <p:cNvSpPr>
            <a:spLocks noGrp="1"/>
          </p:cNvSpPr>
          <p:nvPr>
            <p:ph type="body" sz="quarter" idx="21" hasCustomPrompt="1"/>
          </p:nvPr>
        </p:nvSpPr>
        <p:spPr>
          <a:xfrm>
            <a:off x="6956795" y="10506461"/>
            <a:ext cx="4875391"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6" name="Text Placeholder 2"/>
          <p:cNvSpPr>
            <a:spLocks noGrp="1"/>
          </p:cNvSpPr>
          <p:nvPr>
            <p:ph type="body" sz="quarter" idx="22" hasCustomPrompt="1"/>
          </p:nvPr>
        </p:nvSpPr>
        <p:spPr>
          <a:xfrm>
            <a:off x="6956800" y="11098268"/>
            <a:ext cx="487538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a:t>
            </a:r>
          </a:p>
        </p:txBody>
      </p:sp>
      <p:sp>
        <p:nvSpPr>
          <p:cNvPr id="34" name="Picture Placeholder 2"/>
          <p:cNvSpPr>
            <a:spLocks noGrp="1"/>
          </p:cNvSpPr>
          <p:nvPr>
            <p:ph type="pic" sz="quarter" idx="23"/>
          </p:nvPr>
        </p:nvSpPr>
        <p:spPr>
          <a:xfrm>
            <a:off x="12656484" y="4481533"/>
            <a:ext cx="487538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35" name="Text Placeholder 7"/>
          <p:cNvSpPr>
            <a:spLocks noGrp="1"/>
          </p:cNvSpPr>
          <p:nvPr>
            <p:ph type="body" sz="quarter" idx="24" hasCustomPrompt="1"/>
          </p:nvPr>
        </p:nvSpPr>
        <p:spPr>
          <a:xfrm>
            <a:off x="12656481" y="10506461"/>
            <a:ext cx="4875391"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36" name="Text Placeholder 2"/>
          <p:cNvSpPr>
            <a:spLocks noGrp="1"/>
          </p:cNvSpPr>
          <p:nvPr>
            <p:ph type="body" sz="quarter" idx="25" hasCustomPrompt="1"/>
          </p:nvPr>
        </p:nvSpPr>
        <p:spPr>
          <a:xfrm>
            <a:off x="12656484" y="11098268"/>
            <a:ext cx="487538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a:t>
            </a:r>
          </a:p>
        </p:txBody>
      </p:sp>
      <p:sp>
        <p:nvSpPr>
          <p:cNvPr id="43" name="Picture Placeholder 2"/>
          <p:cNvSpPr>
            <a:spLocks noGrp="1"/>
          </p:cNvSpPr>
          <p:nvPr>
            <p:ph type="pic" sz="quarter" idx="26"/>
          </p:nvPr>
        </p:nvSpPr>
        <p:spPr>
          <a:xfrm>
            <a:off x="18090448" y="4481533"/>
            <a:ext cx="4875389"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44" name="Text Placeholder 7"/>
          <p:cNvSpPr>
            <a:spLocks noGrp="1"/>
          </p:cNvSpPr>
          <p:nvPr>
            <p:ph type="body" sz="quarter" idx="27" hasCustomPrompt="1"/>
          </p:nvPr>
        </p:nvSpPr>
        <p:spPr>
          <a:xfrm>
            <a:off x="18090445" y="10506461"/>
            <a:ext cx="4875391"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45" name="Text Placeholder 2"/>
          <p:cNvSpPr>
            <a:spLocks noGrp="1"/>
          </p:cNvSpPr>
          <p:nvPr>
            <p:ph type="body" sz="quarter" idx="28" hasCustomPrompt="1"/>
          </p:nvPr>
        </p:nvSpPr>
        <p:spPr>
          <a:xfrm>
            <a:off x="18090448" y="11098268"/>
            <a:ext cx="4875389"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onec</a:t>
            </a:r>
            <a:r>
              <a:rPr lang="en-US" dirty="0"/>
              <a:t> </a:t>
            </a:r>
            <a:r>
              <a:rPr lang="en-US" dirty="0" err="1"/>
              <a:t>auctor</a:t>
            </a:r>
            <a:r>
              <a:rPr lang="en-US" dirty="0"/>
              <a:t>.</a:t>
            </a:r>
          </a:p>
        </p:txBody>
      </p:sp>
    </p:spTree>
    <p:extLst>
      <p:ext uri="{BB962C8B-B14F-4D97-AF65-F5344CB8AC3E}">
        <p14:creationId xmlns:p14="http://schemas.microsoft.com/office/powerpoint/2010/main" val="1517527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five images">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Text </a:t>
            </a:r>
            <a:r>
              <a:rPr lang="es-ES_tradnl" dirty="0" err="1"/>
              <a:t>with</a:t>
            </a:r>
            <a:r>
              <a:rPr lang="es-ES_tradnl" dirty="0"/>
              <a:t> </a:t>
            </a:r>
            <a:r>
              <a:rPr lang="es-ES_tradnl" dirty="0" err="1"/>
              <a:t>five</a:t>
            </a:r>
            <a:r>
              <a:rPr lang="es-ES_tradnl" dirty="0"/>
              <a:t> </a:t>
            </a:r>
            <a:r>
              <a:rPr lang="es-ES_tradnl" dirty="0" err="1"/>
              <a:t>images</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16" hasCustomPrompt="1"/>
          </p:nvPr>
        </p:nvSpPr>
        <p:spPr>
          <a:xfrm>
            <a:off x="1536715" y="2296708"/>
            <a:ext cx="21429135" cy="1715940"/>
          </a:xfrm>
          <a:prstGeom prst="rect">
            <a:avLst/>
          </a:prstGeom>
        </p:spPr>
        <p:txBody>
          <a:bodyPr vert="horz" lIns="0" tIns="0" rIns="0" bIns="0"/>
          <a:lstStyle>
            <a:lvl1pPr marL="0" indent="0" algn="just">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24" name="Picture Placeholder 2"/>
          <p:cNvSpPr>
            <a:spLocks noGrp="1"/>
          </p:cNvSpPr>
          <p:nvPr>
            <p:ph type="pic" sz="quarter" idx="17"/>
          </p:nvPr>
        </p:nvSpPr>
        <p:spPr>
          <a:xfrm>
            <a:off x="1536703" y="4443045"/>
            <a:ext cx="3927121"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5" name="Text Placeholder 7"/>
          <p:cNvSpPr>
            <a:spLocks noGrp="1"/>
          </p:cNvSpPr>
          <p:nvPr>
            <p:ph type="body" sz="quarter" idx="18" hasCustomPrompt="1"/>
          </p:nvPr>
        </p:nvSpPr>
        <p:spPr>
          <a:xfrm>
            <a:off x="1536698" y="10467973"/>
            <a:ext cx="392712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26" name="Text Placeholder 2"/>
          <p:cNvSpPr>
            <a:spLocks noGrp="1"/>
          </p:cNvSpPr>
          <p:nvPr>
            <p:ph type="body" sz="quarter" idx="19" hasCustomPrompt="1"/>
          </p:nvPr>
        </p:nvSpPr>
        <p:spPr>
          <a:xfrm>
            <a:off x="1536703" y="11059780"/>
            <a:ext cx="3927121"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31" name="Picture Placeholder 2"/>
          <p:cNvSpPr>
            <a:spLocks noGrp="1"/>
          </p:cNvSpPr>
          <p:nvPr>
            <p:ph type="pic" sz="quarter" idx="20"/>
          </p:nvPr>
        </p:nvSpPr>
        <p:spPr>
          <a:xfrm>
            <a:off x="5894217" y="4443045"/>
            <a:ext cx="3927121"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32" name="Text Placeholder 7"/>
          <p:cNvSpPr>
            <a:spLocks noGrp="1"/>
          </p:cNvSpPr>
          <p:nvPr>
            <p:ph type="body" sz="quarter" idx="21" hasCustomPrompt="1"/>
          </p:nvPr>
        </p:nvSpPr>
        <p:spPr>
          <a:xfrm>
            <a:off x="5894212" y="10467973"/>
            <a:ext cx="392712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33" name="Text Placeholder 2"/>
          <p:cNvSpPr>
            <a:spLocks noGrp="1"/>
          </p:cNvSpPr>
          <p:nvPr>
            <p:ph type="body" sz="quarter" idx="22" hasCustomPrompt="1"/>
          </p:nvPr>
        </p:nvSpPr>
        <p:spPr>
          <a:xfrm>
            <a:off x="5894217" y="11059780"/>
            <a:ext cx="3927121"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37" name="Picture Placeholder 2"/>
          <p:cNvSpPr>
            <a:spLocks noGrp="1"/>
          </p:cNvSpPr>
          <p:nvPr>
            <p:ph type="pic" sz="quarter" idx="23"/>
          </p:nvPr>
        </p:nvSpPr>
        <p:spPr>
          <a:xfrm>
            <a:off x="10228443" y="4443045"/>
            <a:ext cx="3927121"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38" name="Text Placeholder 7"/>
          <p:cNvSpPr>
            <a:spLocks noGrp="1"/>
          </p:cNvSpPr>
          <p:nvPr>
            <p:ph type="body" sz="quarter" idx="24" hasCustomPrompt="1"/>
          </p:nvPr>
        </p:nvSpPr>
        <p:spPr>
          <a:xfrm>
            <a:off x="10228440" y="10467973"/>
            <a:ext cx="392712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39" name="Text Placeholder 2"/>
          <p:cNvSpPr>
            <a:spLocks noGrp="1"/>
          </p:cNvSpPr>
          <p:nvPr>
            <p:ph type="body" sz="quarter" idx="25" hasCustomPrompt="1"/>
          </p:nvPr>
        </p:nvSpPr>
        <p:spPr>
          <a:xfrm>
            <a:off x="10228443" y="11059780"/>
            <a:ext cx="3927121"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40" name="Picture Placeholder 2"/>
          <p:cNvSpPr>
            <a:spLocks noGrp="1"/>
          </p:cNvSpPr>
          <p:nvPr>
            <p:ph type="pic" sz="quarter" idx="26"/>
          </p:nvPr>
        </p:nvSpPr>
        <p:spPr>
          <a:xfrm>
            <a:off x="14676265" y="4443045"/>
            <a:ext cx="3927121"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41" name="Text Placeholder 7"/>
          <p:cNvSpPr>
            <a:spLocks noGrp="1"/>
          </p:cNvSpPr>
          <p:nvPr>
            <p:ph type="body" sz="quarter" idx="27" hasCustomPrompt="1"/>
          </p:nvPr>
        </p:nvSpPr>
        <p:spPr>
          <a:xfrm>
            <a:off x="14676264" y="10467973"/>
            <a:ext cx="392712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42" name="Text Placeholder 2"/>
          <p:cNvSpPr>
            <a:spLocks noGrp="1"/>
          </p:cNvSpPr>
          <p:nvPr>
            <p:ph type="body" sz="quarter" idx="28" hasCustomPrompt="1"/>
          </p:nvPr>
        </p:nvSpPr>
        <p:spPr>
          <a:xfrm>
            <a:off x="14676265" y="11059780"/>
            <a:ext cx="3927121"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52" name="Picture Placeholder 2"/>
          <p:cNvSpPr>
            <a:spLocks noGrp="1"/>
          </p:cNvSpPr>
          <p:nvPr>
            <p:ph type="pic" sz="quarter" idx="29"/>
          </p:nvPr>
        </p:nvSpPr>
        <p:spPr>
          <a:xfrm>
            <a:off x="19038717" y="4443045"/>
            <a:ext cx="3927121" cy="573334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53" name="Text Placeholder 7"/>
          <p:cNvSpPr>
            <a:spLocks noGrp="1"/>
          </p:cNvSpPr>
          <p:nvPr>
            <p:ph type="body" sz="quarter" idx="30" hasCustomPrompt="1"/>
          </p:nvPr>
        </p:nvSpPr>
        <p:spPr>
          <a:xfrm>
            <a:off x="19038714" y="10467973"/>
            <a:ext cx="392712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54" name="Text Placeholder 2"/>
          <p:cNvSpPr>
            <a:spLocks noGrp="1"/>
          </p:cNvSpPr>
          <p:nvPr>
            <p:ph type="body" sz="quarter" idx="31" hasCustomPrompt="1"/>
          </p:nvPr>
        </p:nvSpPr>
        <p:spPr>
          <a:xfrm>
            <a:off x="19038717" y="11059780"/>
            <a:ext cx="3927121" cy="1261468"/>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Tree>
    <p:extLst>
      <p:ext uri="{BB962C8B-B14F-4D97-AF65-F5344CB8AC3E}">
        <p14:creationId xmlns:p14="http://schemas.microsoft.com/office/powerpoint/2010/main" val="226824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six images">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Text </a:t>
            </a:r>
            <a:r>
              <a:rPr lang="es-ES_tradnl" dirty="0" err="1"/>
              <a:t>with</a:t>
            </a:r>
            <a:r>
              <a:rPr lang="es-ES_tradnl" dirty="0"/>
              <a:t> </a:t>
            </a:r>
            <a:r>
              <a:rPr lang="es-ES_tradnl" dirty="0" err="1"/>
              <a:t>six</a:t>
            </a:r>
            <a:r>
              <a:rPr lang="es-ES_tradnl" dirty="0"/>
              <a:t> </a:t>
            </a:r>
            <a:r>
              <a:rPr lang="es-ES_tradnl" dirty="0" err="1"/>
              <a:t>images</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Picture Placeholder 2"/>
          <p:cNvSpPr>
            <a:spLocks noGrp="1"/>
          </p:cNvSpPr>
          <p:nvPr>
            <p:ph type="pic" sz="quarter" idx="17"/>
          </p:nvPr>
        </p:nvSpPr>
        <p:spPr>
          <a:xfrm>
            <a:off x="1536705" y="2387036"/>
            <a:ext cx="6591299" cy="2844808"/>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37" name="Text Placeholder 7"/>
          <p:cNvSpPr>
            <a:spLocks noGrp="1"/>
          </p:cNvSpPr>
          <p:nvPr>
            <p:ph type="body" sz="quarter" idx="18" hasCustomPrompt="1"/>
          </p:nvPr>
        </p:nvSpPr>
        <p:spPr>
          <a:xfrm>
            <a:off x="1536697" y="5523431"/>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38" name="Text Placeholder 2"/>
          <p:cNvSpPr>
            <a:spLocks noGrp="1"/>
          </p:cNvSpPr>
          <p:nvPr>
            <p:ph type="body" sz="quarter" idx="19" hasCustomPrompt="1"/>
          </p:nvPr>
        </p:nvSpPr>
        <p:spPr>
          <a:xfrm>
            <a:off x="1536705" y="6115239"/>
            <a:ext cx="6591299" cy="809926"/>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39" name="Picture Placeholder 2"/>
          <p:cNvSpPr>
            <a:spLocks noGrp="1"/>
          </p:cNvSpPr>
          <p:nvPr>
            <p:ph type="pic" sz="quarter" idx="20"/>
          </p:nvPr>
        </p:nvSpPr>
        <p:spPr>
          <a:xfrm>
            <a:off x="8896356" y="2387036"/>
            <a:ext cx="6591299" cy="2844808"/>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40" name="Text Placeholder 7"/>
          <p:cNvSpPr>
            <a:spLocks noGrp="1"/>
          </p:cNvSpPr>
          <p:nvPr>
            <p:ph type="body" sz="quarter" idx="21" hasCustomPrompt="1"/>
          </p:nvPr>
        </p:nvSpPr>
        <p:spPr>
          <a:xfrm>
            <a:off x="8896348" y="5523431"/>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41" name="Text Placeholder 2"/>
          <p:cNvSpPr>
            <a:spLocks noGrp="1"/>
          </p:cNvSpPr>
          <p:nvPr>
            <p:ph type="body" sz="quarter" idx="22" hasCustomPrompt="1"/>
          </p:nvPr>
        </p:nvSpPr>
        <p:spPr>
          <a:xfrm>
            <a:off x="8896356" y="6115239"/>
            <a:ext cx="6591299" cy="809926"/>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endParaRPr lang="en-US" dirty="0"/>
          </a:p>
        </p:txBody>
      </p:sp>
      <p:sp>
        <p:nvSpPr>
          <p:cNvPr id="42" name="Picture Placeholder 2"/>
          <p:cNvSpPr>
            <a:spLocks noGrp="1"/>
          </p:cNvSpPr>
          <p:nvPr>
            <p:ph type="pic" sz="quarter" idx="23"/>
          </p:nvPr>
        </p:nvSpPr>
        <p:spPr>
          <a:xfrm>
            <a:off x="16374553" y="2387036"/>
            <a:ext cx="6591299" cy="2844808"/>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43" name="Text Placeholder 7"/>
          <p:cNvSpPr>
            <a:spLocks noGrp="1"/>
          </p:cNvSpPr>
          <p:nvPr>
            <p:ph type="body" sz="quarter" idx="24" hasCustomPrompt="1"/>
          </p:nvPr>
        </p:nvSpPr>
        <p:spPr>
          <a:xfrm>
            <a:off x="16374545" y="5523431"/>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44" name="Text Placeholder 2"/>
          <p:cNvSpPr>
            <a:spLocks noGrp="1"/>
          </p:cNvSpPr>
          <p:nvPr>
            <p:ph type="body" sz="quarter" idx="25" hasCustomPrompt="1"/>
          </p:nvPr>
        </p:nvSpPr>
        <p:spPr>
          <a:xfrm>
            <a:off x="16374553" y="6115239"/>
            <a:ext cx="6591299" cy="809926"/>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45" name="Picture Placeholder 2"/>
          <p:cNvSpPr>
            <a:spLocks noGrp="1"/>
          </p:cNvSpPr>
          <p:nvPr>
            <p:ph type="pic" sz="quarter" idx="26"/>
          </p:nvPr>
        </p:nvSpPr>
        <p:spPr>
          <a:xfrm>
            <a:off x="1536705" y="7444460"/>
            <a:ext cx="6591299" cy="2844808"/>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46" name="Text Placeholder 7"/>
          <p:cNvSpPr>
            <a:spLocks noGrp="1"/>
          </p:cNvSpPr>
          <p:nvPr>
            <p:ph type="body" sz="quarter" idx="27" hasCustomPrompt="1"/>
          </p:nvPr>
        </p:nvSpPr>
        <p:spPr>
          <a:xfrm>
            <a:off x="1536697" y="10580855"/>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47" name="Text Placeholder 2"/>
          <p:cNvSpPr>
            <a:spLocks noGrp="1"/>
          </p:cNvSpPr>
          <p:nvPr>
            <p:ph type="body" sz="quarter" idx="28" hasCustomPrompt="1"/>
          </p:nvPr>
        </p:nvSpPr>
        <p:spPr>
          <a:xfrm>
            <a:off x="1536705" y="11172663"/>
            <a:ext cx="6591299" cy="809926"/>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
        <p:nvSpPr>
          <p:cNvPr id="48" name="Picture Placeholder 2"/>
          <p:cNvSpPr>
            <a:spLocks noGrp="1"/>
          </p:cNvSpPr>
          <p:nvPr>
            <p:ph type="pic" sz="quarter" idx="29"/>
          </p:nvPr>
        </p:nvSpPr>
        <p:spPr>
          <a:xfrm>
            <a:off x="8896356" y="7444460"/>
            <a:ext cx="6591299" cy="2844808"/>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49" name="Text Placeholder 7"/>
          <p:cNvSpPr>
            <a:spLocks noGrp="1"/>
          </p:cNvSpPr>
          <p:nvPr>
            <p:ph type="body" sz="quarter" idx="30" hasCustomPrompt="1"/>
          </p:nvPr>
        </p:nvSpPr>
        <p:spPr>
          <a:xfrm>
            <a:off x="8896348" y="10580855"/>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50" name="Text Placeholder 2"/>
          <p:cNvSpPr>
            <a:spLocks noGrp="1"/>
          </p:cNvSpPr>
          <p:nvPr>
            <p:ph type="body" sz="quarter" idx="31" hasCustomPrompt="1"/>
          </p:nvPr>
        </p:nvSpPr>
        <p:spPr>
          <a:xfrm>
            <a:off x="8896356" y="11172663"/>
            <a:ext cx="6591299" cy="809926"/>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endParaRPr lang="en-US" dirty="0"/>
          </a:p>
        </p:txBody>
      </p:sp>
      <p:sp>
        <p:nvSpPr>
          <p:cNvPr id="51" name="Picture Placeholder 2"/>
          <p:cNvSpPr>
            <a:spLocks noGrp="1"/>
          </p:cNvSpPr>
          <p:nvPr>
            <p:ph type="pic" sz="quarter" idx="32"/>
          </p:nvPr>
        </p:nvSpPr>
        <p:spPr>
          <a:xfrm>
            <a:off x="16374553" y="7444460"/>
            <a:ext cx="6591299" cy="2844808"/>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52" name="Text Placeholder 7"/>
          <p:cNvSpPr>
            <a:spLocks noGrp="1"/>
          </p:cNvSpPr>
          <p:nvPr>
            <p:ph type="body" sz="quarter" idx="33" hasCustomPrompt="1"/>
          </p:nvPr>
        </p:nvSpPr>
        <p:spPr>
          <a:xfrm>
            <a:off x="16374545" y="10580855"/>
            <a:ext cx="6591303" cy="456902"/>
          </a:xfrm>
          <a:prstGeom prst="rect">
            <a:avLst/>
          </a:prstGeom>
        </p:spPr>
        <p:txBody>
          <a:bodyPr vert="horz" lIns="0" tIns="103884" rIns="0" bIns="103884" anchor="ctr"/>
          <a:lstStyle>
            <a:lvl1pPr marL="0" indent="0" algn="l">
              <a:lnSpc>
                <a:spcPct val="100000"/>
              </a:lnSpc>
              <a:spcBef>
                <a:spcPts val="0"/>
              </a:spcBef>
              <a:buNone/>
              <a:defRPr sz="2800" b="1">
                <a:solidFill>
                  <a:schemeClr val="accent1"/>
                </a:solidFill>
                <a:latin typeface="Lato Regular"/>
                <a:cs typeface="Lato Regular"/>
              </a:defRPr>
            </a:lvl1pPr>
          </a:lstStyle>
          <a:p>
            <a:pPr lvl="0"/>
            <a:r>
              <a:rPr lang="es-ES_tradnl" dirty="0" err="1"/>
              <a:t>SubtitleExample</a:t>
            </a:r>
            <a:endParaRPr lang="es-ES_tradnl" dirty="0"/>
          </a:p>
        </p:txBody>
      </p:sp>
      <p:sp>
        <p:nvSpPr>
          <p:cNvPr id="53" name="Text Placeholder 2"/>
          <p:cNvSpPr>
            <a:spLocks noGrp="1"/>
          </p:cNvSpPr>
          <p:nvPr>
            <p:ph type="body" sz="quarter" idx="34" hasCustomPrompt="1"/>
          </p:nvPr>
        </p:nvSpPr>
        <p:spPr>
          <a:xfrm>
            <a:off x="16374553" y="11172663"/>
            <a:ext cx="6591299" cy="809926"/>
          </a:xfrm>
          <a:prstGeom prst="rect">
            <a:avLst/>
          </a:prstGeom>
        </p:spPr>
        <p:txBody>
          <a:bodyPr vert="horz" lIns="0" tIns="0" rIns="0" bIns="0"/>
          <a:lstStyle>
            <a:lvl1pPr marL="0" indent="0" algn="just">
              <a:lnSpc>
                <a:spcPct val="15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a:t>
            </a:r>
          </a:p>
        </p:txBody>
      </p:sp>
    </p:spTree>
    <p:extLst>
      <p:ext uri="{BB962C8B-B14F-4D97-AF65-F5344CB8AC3E}">
        <p14:creationId xmlns:p14="http://schemas.microsoft.com/office/powerpoint/2010/main" val="1470912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Slides">
    <p:spTree>
      <p:nvGrpSpPr>
        <p:cNvPr id="1" name=""/>
        <p:cNvGrpSpPr/>
        <p:nvPr/>
      </p:nvGrpSpPr>
      <p:grpSpPr>
        <a:xfrm>
          <a:off x="0" y="0"/>
          <a:ext cx="0" cy="0"/>
          <a:chOff x="0" y="0"/>
          <a:chExt cx="0" cy="0"/>
        </a:xfrm>
      </p:grpSpPr>
      <p:sp>
        <p:nvSpPr>
          <p:cNvPr id="7" name="Shape 4883"/>
          <p:cNvSpPr/>
          <p:nvPr userDrawn="1"/>
        </p:nvSpPr>
        <p:spPr>
          <a:xfrm>
            <a:off x="2448814" y="2391836"/>
            <a:ext cx="19453956" cy="10559576"/>
          </a:xfrm>
          <a:prstGeom prst="rect">
            <a:avLst/>
          </a:prstGeom>
          <a:blipFill>
            <a:blip r:embed="rId2">
              <a:alphaModFix amt="10000"/>
            </a:blip>
            <a:stretch>
              <a:fillRect/>
            </a:stretch>
          </a:blipFill>
          <a:ln w="12700">
            <a:miter lim="400000"/>
          </a:ln>
        </p:spPr>
        <p:txBody>
          <a:bodyPr lIns="71438" tIns="71438" rIns="71438" bIns="71438" anchor="ctr"/>
          <a:lstStyle/>
          <a:p>
            <a:pPr lvl="0" defTabSz="584200">
              <a:defRPr sz="3200">
                <a:solidFill>
                  <a:srgbClr val="40546A"/>
                </a:solidFill>
              </a:defRPr>
            </a:pPr>
            <a:endParaRPr sz="3200"/>
          </a:p>
        </p:txBody>
      </p:sp>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 name="Rounded Rectangle 4"/>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48249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418232"/>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392805"/>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pic>
        <p:nvPicPr>
          <p:cNvPr id="6" name="image2.png"/>
          <p:cNvPicPr/>
          <p:nvPr userDrawn="1"/>
        </p:nvPicPr>
        <p:blipFill>
          <a:blip r:embed="rId2"/>
          <a:stretch>
            <a:fillRect/>
          </a:stretch>
        </p:blipFill>
        <p:spPr>
          <a:xfrm>
            <a:off x="1716718" y="2935919"/>
            <a:ext cx="4442577" cy="9456506"/>
          </a:xfrm>
          <a:prstGeom prst="rect">
            <a:avLst/>
          </a:prstGeom>
          <a:ln w="12700" cap="flat">
            <a:noFill/>
            <a:miter lim="400000"/>
          </a:ln>
          <a:effectLst/>
        </p:spPr>
      </p:pic>
      <p:sp>
        <p:nvSpPr>
          <p:cNvPr id="10" name="Picture Placeholder 2"/>
          <p:cNvSpPr>
            <a:spLocks noGrp="1"/>
          </p:cNvSpPr>
          <p:nvPr>
            <p:ph type="pic" sz="quarter" idx="17"/>
          </p:nvPr>
        </p:nvSpPr>
        <p:spPr>
          <a:xfrm>
            <a:off x="2072400" y="4272844"/>
            <a:ext cx="3798687" cy="6725356"/>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pic>
        <p:nvPicPr>
          <p:cNvPr id="11" name="image2.png"/>
          <p:cNvPicPr/>
          <p:nvPr userDrawn="1"/>
        </p:nvPicPr>
        <p:blipFill>
          <a:blip r:embed="rId2"/>
          <a:stretch>
            <a:fillRect/>
          </a:stretch>
        </p:blipFill>
        <p:spPr>
          <a:xfrm>
            <a:off x="6433256" y="2935919"/>
            <a:ext cx="4442577" cy="9456506"/>
          </a:xfrm>
          <a:prstGeom prst="rect">
            <a:avLst/>
          </a:prstGeom>
          <a:ln w="12700" cap="flat">
            <a:noFill/>
            <a:miter lim="400000"/>
          </a:ln>
          <a:effectLst/>
        </p:spPr>
      </p:pic>
      <p:sp>
        <p:nvSpPr>
          <p:cNvPr id="13" name="Picture Placeholder 2"/>
          <p:cNvSpPr>
            <a:spLocks noGrp="1"/>
          </p:cNvSpPr>
          <p:nvPr>
            <p:ph type="pic" sz="quarter" idx="18"/>
          </p:nvPr>
        </p:nvSpPr>
        <p:spPr>
          <a:xfrm>
            <a:off x="6788939" y="4272844"/>
            <a:ext cx="3798687" cy="6725356"/>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6" name="Text Placeholder 7"/>
          <p:cNvSpPr>
            <a:spLocks noGrp="1"/>
          </p:cNvSpPr>
          <p:nvPr>
            <p:ph type="body" sz="quarter" idx="22" hasCustomPrompt="1"/>
          </p:nvPr>
        </p:nvSpPr>
        <p:spPr>
          <a:xfrm>
            <a:off x="13059001" y="4329605"/>
            <a:ext cx="9976862"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accent1"/>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7" name="Text Placeholder 2"/>
          <p:cNvSpPr>
            <a:spLocks noGrp="1"/>
          </p:cNvSpPr>
          <p:nvPr>
            <p:ph type="body" sz="quarter" idx="23" hasCustomPrompt="1"/>
          </p:nvPr>
        </p:nvSpPr>
        <p:spPr>
          <a:xfrm>
            <a:off x="13059001" y="5006320"/>
            <a:ext cx="9976862" cy="370588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p>
          <a:p>
            <a:pPr lvl="0"/>
            <a:endParaRPr lang="en-US" dirty="0"/>
          </a:p>
          <a:p>
            <a:pPr lvl="0"/>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18" name="Rounded Rectangle 17"/>
          <p:cNvSpPr/>
          <p:nvPr userDrawn="1"/>
        </p:nvSpPr>
        <p:spPr>
          <a:xfrm>
            <a:off x="13059002" y="9040132"/>
            <a:ext cx="1440001" cy="14400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19" name="Text Placeholder 7"/>
          <p:cNvSpPr>
            <a:spLocks noGrp="1"/>
          </p:cNvSpPr>
          <p:nvPr>
            <p:ph type="body" sz="quarter" idx="24" hasCustomPrompt="1"/>
          </p:nvPr>
        </p:nvSpPr>
        <p:spPr>
          <a:xfrm>
            <a:off x="13163302" y="925391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20" name="Rounded Rectangle 19"/>
          <p:cNvSpPr/>
          <p:nvPr userDrawn="1"/>
        </p:nvSpPr>
        <p:spPr>
          <a:xfrm>
            <a:off x="15294784" y="9040132"/>
            <a:ext cx="1440001" cy="14400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21" name="Text Placeholder 7"/>
          <p:cNvSpPr>
            <a:spLocks noGrp="1"/>
          </p:cNvSpPr>
          <p:nvPr>
            <p:ph type="body" sz="quarter" idx="25" hasCustomPrompt="1"/>
          </p:nvPr>
        </p:nvSpPr>
        <p:spPr>
          <a:xfrm>
            <a:off x="15399084" y="925391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22" name="Rounded Rectangle 21"/>
          <p:cNvSpPr/>
          <p:nvPr userDrawn="1"/>
        </p:nvSpPr>
        <p:spPr>
          <a:xfrm>
            <a:off x="17403534" y="9040132"/>
            <a:ext cx="1440001" cy="14400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23" name="Text Placeholder 7"/>
          <p:cNvSpPr>
            <a:spLocks noGrp="1"/>
          </p:cNvSpPr>
          <p:nvPr>
            <p:ph type="body" sz="quarter" idx="26" hasCustomPrompt="1"/>
          </p:nvPr>
        </p:nvSpPr>
        <p:spPr>
          <a:xfrm>
            <a:off x="17507833" y="925391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24" name="Rounded Rectangle 23"/>
          <p:cNvSpPr/>
          <p:nvPr userDrawn="1"/>
        </p:nvSpPr>
        <p:spPr>
          <a:xfrm>
            <a:off x="19637668" y="9040132"/>
            <a:ext cx="1440001" cy="1440000"/>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25" name="Text Placeholder 7"/>
          <p:cNvSpPr>
            <a:spLocks noGrp="1"/>
          </p:cNvSpPr>
          <p:nvPr>
            <p:ph type="body" sz="quarter" idx="27" hasCustomPrompt="1"/>
          </p:nvPr>
        </p:nvSpPr>
        <p:spPr>
          <a:xfrm>
            <a:off x="19741967" y="925391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26" name="Rounded Rectangle 25"/>
          <p:cNvSpPr/>
          <p:nvPr userDrawn="1"/>
        </p:nvSpPr>
        <p:spPr>
          <a:xfrm>
            <a:off x="21595864" y="9040132"/>
            <a:ext cx="1440001" cy="1440000"/>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27" name="Text Placeholder 7"/>
          <p:cNvSpPr>
            <a:spLocks noGrp="1"/>
          </p:cNvSpPr>
          <p:nvPr>
            <p:ph type="body" sz="quarter" idx="28" hasCustomPrompt="1"/>
          </p:nvPr>
        </p:nvSpPr>
        <p:spPr>
          <a:xfrm>
            <a:off x="21700162" y="9253918"/>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28" name="Rounded Rectangle 27"/>
          <p:cNvSpPr/>
          <p:nvPr userDrawn="1"/>
        </p:nvSpPr>
        <p:spPr>
          <a:xfrm>
            <a:off x="8359451" y="2080635"/>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791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3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1800"/>
                            </p:stCondLst>
                            <p:childTnLst>
                              <p:par>
                                <p:cTn id="24" presetID="10" presetClass="entr" presetSubtype="0" fill="hold" grpId="0" nodeType="after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3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28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p:cTn id="43"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7">
                                            <p:txEl>
                                              <p:pRg st="0" end="0"/>
                                            </p:txEl>
                                          </p:spTgt>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17">
                                            <p:txEl>
                                              <p:pRg st="2" end="2"/>
                                            </p:txEl>
                                          </p:spTgt>
                                        </p:tgtEl>
                                        <p:attrNameLst>
                                          <p:attrName>style.visibility</p:attrName>
                                        </p:attrNameLst>
                                      </p:cBhvr>
                                      <p:to>
                                        <p:strVal val="visible"/>
                                      </p:to>
                                    </p:set>
                                    <p:anim calcmode="lin" valueType="num">
                                      <p:cBhvr>
                                        <p:cTn id="4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50" dur="500"/>
                                        <p:tgtEl>
                                          <p:spTgt spid="17">
                                            <p:txEl>
                                              <p:pRg st="2" end="2"/>
                                            </p:txEl>
                                          </p:spTgt>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9">
                                            <p:txEl>
                                              <p:pRg st="0" end="0"/>
                                            </p:txEl>
                                          </p:spTgt>
                                        </p:tgtEl>
                                        <p:attrNameLst>
                                          <p:attrName>style.visibility</p:attrName>
                                        </p:attrNameLst>
                                      </p:cBhvr>
                                      <p:to>
                                        <p:strVal val="visible"/>
                                      </p:to>
                                    </p:set>
                                    <p:anim calcmode="lin" valueType="num">
                                      <p:cBhvr>
                                        <p:cTn id="58"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19">
                                            <p:txEl>
                                              <p:pRg st="0" end="0"/>
                                            </p:txEl>
                                          </p:spTgt>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grpId="0" nodeType="withEffect">
                                  <p:stCondLst>
                                    <p:cond delay="200"/>
                                  </p:stCondLst>
                                  <p:childTnLst>
                                    <p:set>
                                      <p:cBhvr>
                                        <p:cTn id="67" dur="1" fill="hold">
                                          <p:stCondLst>
                                            <p:cond delay="0"/>
                                          </p:stCondLst>
                                        </p:cTn>
                                        <p:tgtEl>
                                          <p:spTgt spid="21">
                                            <p:txEl>
                                              <p:pRg st="0" end="0"/>
                                            </p:txEl>
                                          </p:spTgt>
                                        </p:tgtEl>
                                        <p:attrNameLst>
                                          <p:attrName>style.visibility</p:attrName>
                                        </p:attrNameLst>
                                      </p:cBhvr>
                                      <p:to>
                                        <p:strVal val="visible"/>
                                      </p:to>
                                    </p:set>
                                    <p:anim calcmode="lin" valueType="num">
                                      <p:cBhvr>
                                        <p:cTn id="6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0" dur="500"/>
                                        <p:tgtEl>
                                          <p:spTgt spid="21">
                                            <p:txEl>
                                              <p:pRg st="0" end="0"/>
                                            </p:txEl>
                                          </p:spTgt>
                                        </p:tgtEl>
                                      </p:cBhvr>
                                    </p:animEffect>
                                  </p:childTnLst>
                                </p:cTn>
                              </p:par>
                              <p:par>
                                <p:cTn id="71" presetID="53" presetClass="entr" presetSubtype="16" fill="hold" grpId="0" nodeType="withEffect">
                                  <p:stCondLst>
                                    <p:cond delay="20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23">
                                            <p:txEl>
                                              <p:pRg st="0" end="0"/>
                                            </p:txEl>
                                          </p:spTgt>
                                        </p:tgtEl>
                                        <p:attrNameLst>
                                          <p:attrName>style.visibility</p:attrName>
                                        </p:attrNameLst>
                                      </p:cBhvr>
                                      <p:to>
                                        <p:strVal val="visible"/>
                                      </p:to>
                                    </p:set>
                                    <p:anim calcmode="lin" valueType="num">
                                      <p:cBhvr>
                                        <p:cTn id="78"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23">
                                            <p:txEl>
                                              <p:pRg st="0" end="0"/>
                                            </p:txEl>
                                          </p:spTgt>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par>
                                <p:cTn id="86" presetID="53" presetClass="entr" presetSubtype="16" fill="hold" grpId="0" nodeType="withEffect">
                                  <p:stCondLst>
                                    <p:cond delay="200"/>
                                  </p:stCondLst>
                                  <p:childTnLst>
                                    <p:set>
                                      <p:cBhvr>
                                        <p:cTn id="87" dur="1" fill="hold">
                                          <p:stCondLst>
                                            <p:cond delay="0"/>
                                          </p:stCondLst>
                                        </p:cTn>
                                        <p:tgtEl>
                                          <p:spTgt spid="25">
                                            <p:txEl>
                                              <p:pRg st="0" end="0"/>
                                            </p:txEl>
                                          </p:spTgt>
                                        </p:tgtEl>
                                        <p:attrNameLst>
                                          <p:attrName>style.visibility</p:attrName>
                                        </p:attrNameLst>
                                      </p:cBhvr>
                                      <p:to>
                                        <p:strVal val="visible"/>
                                      </p:to>
                                    </p:set>
                                    <p:anim calcmode="lin" valueType="num">
                                      <p:cBhvr>
                                        <p:cTn id="88"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25">
                                            <p:txEl>
                                              <p:pRg st="0" end="0"/>
                                            </p:txEl>
                                          </p:spTgt>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27">
                                            <p:txEl>
                                              <p:pRg st="0" end="0"/>
                                            </p:txEl>
                                          </p:spTgt>
                                        </p:tgtEl>
                                        <p:attrNameLst>
                                          <p:attrName>style.visibility</p:attrName>
                                        </p:attrNameLst>
                                      </p:cBhvr>
                                      <p:to>
                                        <p:strVal val="visible"/>
                                      </p:to>
                                    </p:set>
                                    <p:anim calcmode="lin" valueType="num">
                                      <p:cBhvr>
                                        <p:cTn id="98"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0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p:bldP spid="13" grpId="0"/>
      <p:bldP spid="16" grpId="0" build="p">
        <p:tmplLst>
          <p:tmpl lvl="1">
            <p:tnLst>
              <p:par>
                <p:cTn presetID="53" presetClass="entr" presetSubtype="16"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7" grpId="0" build="p">
        <p:tmplLst>
          <p:tmpl lvl="1">
            <p:tnLst>
              <p:par>
                <p:cTn presetID="53" presetClass="entr" presetSubtype="16"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8" grpId="0" animBg="1"/>
      <p:bldP spid="19" grpId="0" build="p">
        <p:tmplLst>
          <p:tmpl lvl="1">
            <p:tnLst>
              <p:par>
                <p:cTn presetID="53" presetClass="entr" presetSubtype="16"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animBg="1"/>
      <p:bldP spid="21" grpId="0" build="p">
        <p:tmplLst>
          <p:tmpl lvl="1">
            <p:tnLst>
              <p:par>
                <p:cTn presetID="53" presetClass="entr" presetSubtype="16"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build="p">
        <p:tmplLst>
          <p:tmpl lvl="1">
            <p:tnLst>
              <p:par>
                <p:cTn presetID="53" presetClass="entr" presetSubtype="16"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animBg="1"/>
      <p:bldP spid="25" grpId="0" build="p">
        <p:tmplLst>
          <p:tmpl lvl="1">
            <p:tnLst>
              <p:par>
                <p:cTn presetID="53" presetClass="entr" presetSubtype="16"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bldP spid="27" grpId="0" build="p">
        <p:tmplLst>
          <p:tmpl lvl="1">
            <p:tnLst>
              <p:par>
                <p:cTn presetID="53" presetClass="entr" presetSubtype="16"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lide 3">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rgbClr val="A1A1A1"/>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pic>
        <p:nvPicPr>
          <p:cNvPr id="6" name="image2.png"/>
          <p:cNvPicPr/>
          <p:nvPr userDrawn="1"/>
        </p:nvPicPr>
        <p:blipFill>
          <a:blip r:embed="rId2"/>
          <a:stretch>
            <a:fillRect/>
          </a:stretch>
        </p:blipFill>
        <p:spPr>
          <a:xfrm>
            <a:off x="7566182" y="2795055"/>
            <a:ext cx="4442577" cy="9456506"/>
          </a:xfrm>
          <a:prstGeom prst="rect">
            <a:avLst/>
          </a:prstGeom>
          <a:ln w="12700" cap="flat">
            <a:noFill/>
            <a:miter lim="400000"/>
          </a:ln>
          <a:effectLst/>
        </p:spPr>
      </p:pic>
      <p:sp>
        <p:nvSpPr>
          <p:cNvPr id="10" name="Picture Placeholder 2"/>
          <p:cNvSpPr>
            <a:spLocks noGrp="1"/>
          </p:cNvSpPr>
          <p:nvPr>
            <p:ph type="pic" sz="quarter" idx="17"/>
          </p:nvPr>
        </p:nvSpPr>
        <p:spPr>
          <a:xfrm>
            <a:off x="7921865" y="4131980"/>
            <a:ext cx="3798687" cy="664453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1" name="Rounded Rectangle 10"/>
          <p:cNvSpPr/>
          <p:nvPr userDrawn="1"/>
        </p:nvSpPr>
        <p:spPr>
          <a:xfrm>
            <a:off x="8359451" y="2311563"/>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pic>
        <p:nvPicPr>
          <p:cNvPr id="14" name="image2.png"/>
          <p:cNvPicPr/>
          <p:nvPr userDrawn="1"/>
        </p:nvPicPr>
        <p:blipFill>
          <a:blip r:embed="rId2"/>
          <a:stretch>
            <a:fillRect/>
          </a:stretch>
        </p:blipFill>
        <p:spPr>
          <a:xfrm>
            <a:off x="12261150" y="2795055"/>
            <a:ext cx="4442577" cy="9456506"/>
          </a:xfrm>
          <a:prstGeom prst="rect">
            <a:avLst/>
          </a:prstGeom>
          <a:ln w="12700" cap="flat">
            <a:noFill/>
            <a:miter lim="400000"/>
          </a:ln>
          <a:effectLst/>
        </p:spPr>
      </p:pic>
      <p:sp>
        <p:nvSpPr>
          <p:cNvPr id="15" name="Picture Placeholder 2"/>
          <p:cNvSpPr>
            <a:spLocks noGrp="1"/>
          </p:cNvSpPr>
          <p:nvPr>
            <p:ph type="pic" sz="quarter" idx="18"/>
          </p:nvPr>
        </p:nvSpPr>
        <p:spPr>
          <a:xfrm>
            <a:off x="12616832" y="4131980"/>
            <a:ext cx="3798687" cy="664453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Tree>
    <p:extLst>
      <p:ext uri="{BB962C8B-B14F-4D97-AF65-F5344CB8AC3E}">
        <p14:creationId xmlns:p14="http://schemas.microsoft.com/office/powerpoint/2010/main" val="277878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3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1800"/>
                            </p:stCondLst>
                            <p:childTnLst>
                              <p:par>
                                <p:cTn id="24" presetID="10" presetClass="entr" presetSubtype="0" fill="hold" grpId="0" nodeType="after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3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28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p:bldP spid="11" grpId="0" animBg="1"/>
      <p:bldP spid="1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8" name="Text Placeholder 7"/>
          <p:cNvSpPr>
            <a:spLocks noGrp="1"/>
          </p:cNvSpPr>
          <p:nvPr>
            <p:ph type="body" sz="quarter" idx="22" hasCustomPrompt="1"/>
          </p:nvPr>
        </p:nvSpPr>
        <p:spPr>
          <a:xfrm>
            <a:off x="13059001" y="4329605"/>
            <a:ext cx="9976862"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accent1"/>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29" name="Text Placeholder 2"/>
          <p:cNvSpPr>
            <a:spLocks noGrp="1"/>
          </p:cNvSpPr>
          <p:nvPr>
            <p:ph type="body" sz="quarter" idx="23" hasCustomPrompt="1"/>
          </p:nvPr>
        </p:nvSpPr>
        <p:spPr>
          <a:xfrm>
            <a:off x="13059001" y="5006320"/>
            <a:ext cx="9976862" cy="370588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p>
          <a:p>
            <a:pPr lvl="0"/>
            <a:endParaRPr lang="en-US" dirty="0"/>
          </a:p>
          <a:p>
            <a:pPr lvl="0"/>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grpSp>
        <p:nvGrpSpPr>
          <p:cNvPr id="44" name="Group 43"/>
          <p:cNvGrpSpPr/>
          <p:nvPr userDrawn="1"/>
        </p:nvGrpSpPr>
        <p:grpSpPr>
          <a:xfrm>
            <a:off x="746931" y="2672113"/>
            <a:ext cx="12312070" cy="9579714"/>
            <a:chOff x="6030887" y="2189513"/>
            <a:chExt cx="12308864" cy="9579713"/>
          </a:xfrm>
        </p:grpSpPr>
        <p:pic>
          <p:nvPicPr>
            <p:cNvPr id="45" name="image4.png"/>
            <p:cNvPicPr/>
            <p:nvPr/>
          </p:nvPicPr>
          <p:blipFill>
            <a:blip r:embed="rId2"/>
            <a:stretch>
              <a:fillRect/>
            </a:stretch>
          </p:blipFill>
          <p:spPr>
            <a:xfrm>
              <a:off x="6030887" y="2189513"/>
              <a:ext cx="12308864" cy="9579713"/>
            </a:xfrm>
            <a:prstGeom prst="rect">
              <a:avLst/>
            </a:prstGeom>
            <a:ln w="12700" cap="flat">
              <a:noFill/>
              <a:miter lim="400000"/>
            </a:ln>
            <a:effectLst/>
          </p:spPr>
        </p:pic>
        <p:sp>
          <p:nvSpPr>
            <p:cNvPr id="46" name="Shape 3069"/>
            <p:cNvSpPr/>
            <p:nvPr/>
          </p:nvSpPr>
          <p:spPr>
            <a:xfrm>
              <a:off x="8018520" y="3960601"/>
              <a:ext cx="8157924" cy="5052331"/>
            </a:xfrm>
            <a:prstGeom prst="rect">
              <a:avLst/>
            </a:prstGeom>
            <a:solidFill>
              <a:schemeClr val="accent1"/>
            </a:solidFill>
            <a:ln w="12700" cap="flat">
              <a:noFill/>
              <a:miter lim="400000"/>
            </a:ln>
            <a:effectLst/>
          </p:spPr>
          <p:txBody>
            <a:bodyPr wrap="square" lIns="45719" tIns="45719" rIns="45719" bIns="45719" numCol="1" anchor="ctr">
              <a:noAutofit/>
            </a:bodyPr>
            <a:lstStyle/>
            <a:p>
              <a:pPr lvl="0" defTabSz="1828434">
                <a:defRPr sz="3600">
                  <a:solidFill>
                    <a:srgbClr val="FFFFFF"/>
                  </a:solidFill>
                  <a:latin typeface="Raleway Light"/>
                  <a:ea typeface="Raleway Light"/>
                  <a:cs typeface="Raleway Light"/>
                  <a:sym typeface="Raleway Light"/>
                </a:defRPr>
              </a:pPr>
              <a:endParaRPr sz="3600"/>
            </a:p>
          </p:txBody>
        </p:sp>
      </p:grpSp>
      <p:sp>
        <p:nvSpPr>
          <p:cNvPr id="47" name="Picture Placeholder 2"/>
          <p:cNvSpPr>
            <a:spLocks noGrp="1"/>
          </p:cNvSpPr>
          <p:nvPr>
            <p:ph type="pic" sz="quarter" idx="17"/>
          </p:nvPr>
        </p:nvSpPr>
        <p:spPr>
          <a:xfrm>
            <a:off x="2709677" y="4417802"/>
            <a:ext cx="8185455" cy="5077732"/>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0" name="Rounded Rectangle 19"/>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528378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Laptop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grpSp>
        <p:nvGrpSpPr>
          <p:cNvPr id="44" name="Group 43"/>
          <p:cNvGrpSpPr/>
          <p:nvPr userDrawn="1"/>
        </p:nvGrpSpPr>
        <p:grpSpPr>
          <a:xfrm>
            <a:off x="10236560" y="1623734"/>
            <a:ext cx="15164611" cy="11799205"/>
            <a:chOff x="6030887" y="2189513"/>
            <a:chExt cx="12308864" cy="9579713"/>
          </a:xfrm>
        </p:grpSpPr>
        <p:pic>
          <p:nvPicPr>
            <p:cNvPr id="45" name="image4.png"/>
            <p:cNvPicPr/>
            <p:nvPr/>
          </p:nvPicPr>
          <p:blipFill>
            <a:blip r:embed="rId2"/>
            <a:stretch>
              <a:fillRect/>
            </a:stretch>
          </p:blipFill>
          <p:spPr>
            <a:xfrm>
              <a:off x="6030887" y="2189513"/>
              <a:ext cx="12308864" cy="9579713"/>
            </a:xfrm>
            <a:prstGeom prst="rect">
              <a:avLst/>
            </a:prstGeom>
            <a:ln w="12700" cap="flat">
              <a:noFill/>
              <a:miter lim="400000"/>
            </a:ln>
            <a:effectLst/>
          </p:spPr>
        </p:pic>
        <p:sp>
          <p:nvSpPr>
            <p:cNvPr id="46" name="Shape 3069"/>
            <p:cNvSpPr/>
            <p:nvPr/>
          </p:nvSpPr>
          <p:spPr>
            <a:xfrm>
              <a:off x="8018520" y="3960601"/>
              <a:ext cx="8157924" cy="5052331"/>
            </a:xfrm>
            <a:prstGeom prst="rect">
              <a:avLst/>
            </a:prstGeom>
            <a:solidFill>
              <a:schemeClr val="accent1"/>
            </a:solidFill>
            <a:ln w="12700" cap="flat">
              <a:noFill/>
              <a:miter lim="400000"/>
            </a:ln>
            <a:effectLst/>
          </p:spPr>
          <p:txBody>
            <a:bodyPr wrap="square" lIns="45719" tIns="45719" rIns="45719" bIns="45719" numCol="1" anchor="ctr">
              <a:noAutofit/>
            </a:bodyPr>
            <a:lstStyle/>
            <a:p>
              <a:pPr lvl="0" defTabSz="1828434">
                <a:defRPr sz="3600">
                  <a:solidFill>
                    <a:srgbClr val="FFFFFF"/>
                  </a:solidFill>
                  <a:latin typeface="Raleway Light"/>
                  <a:ea typeface="Raleway Light"/>
                  <a:cs typeface="Raleway Light"/>
                  <a:sym typeface="Raleway Light"/>
                </a:defRPr>
              </a:pPr>
              <a:endParaRPr sz="3600"/>
            </a:p>
          </p:txBody>
        </p:sp>
      </p:grpSp>
      <p:sp>
        <p:nvSpPr>
          <p:cNvPr id="47" name="Picture Placeholder 2"/>
          <p:cNvSpPr>
            <a:spLocks noGrp="1"/>
          </p:cNvSpPr>
          <p:nvPr>
            <p:ph type="pic" sz="quarter" idx="17"/>
          </p:nvPr>
        </p:nvSpPr>
        <p:spPr>
          <a:xfrm>
            <a:off x="12685339" y="3805159"/>
            <a:ext cx="10050622" cy="6222889"/>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0" name="Rounded Rectangle 19"/>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5935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13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7" grpId="0"/>
      <p:bldP spid="2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Laptop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grpSp>
        <p:nvGrpSpPr>
          <p:cNvPr id="44" name="Group 43"/>
          <p:cNvGrpSpPr/>
          <p:nvPr userDrawn="1"/>
        </p:nvGrpSpPr>
        <p:grpSpPr>
          <a:xfrm>
            <a:off x="10236560" y="1623734"/>
            <a:ext cx="15164611" cy="11799205"/>
            <a:chOff x="6030887" y="2189513"/>
            <a:chExt cx="12308864" cy="9579713"/>
          </a:xfrm>
        </p:grpSpPr>
        <p:pic>
          <p:nvPicPr>
            <p:cNvPr id="45" name="image4.png"/>
            <p:cNvPicPr/>
            <p:nvPr/>
          </p:nvPicPr>
          <p:blipFill>
            <a:blip r:embed="rId2"/>
            <a:stretch>
              <a:fillRect/>
            </a:stretch>
          </p:blipFill>
          <p:spPr>
            <a:xfrm>
              <a:off x="6030887" y="2189513"/>
              <a:ext cx="12308864" cy="9579713"/>
            </a:xfrm>
            <a:prstGeom prst="rect">
              <a:avLst/>
            </a:prstGeom>
            <a:ln w="12700" cap="flat">
              <a:noFill/>
              <a:miter lim="400000"/>
            </a:ln>
            <a:effectLst/>
          </p:spPr>
        </p:pic>
        <p:sp>
          <p:nvSpPr>
            <p:cNvPr id="46" name="Shape 3069"/>
            <p:cNvSpPr/>
            <p:nvPr/>
          </p:nvSpPr>
          <p:spPr>
            <a:xfrm>
              <a:off x="8018520" y="3960601"/>
              <a:ext cx="8157924" cy="5052331"/>
            </a:xfrm>
            <a:prstGeom prst="rect">
              <a:avLst/>
            </a:prstGeom>
            <a:solidFill>
              <a:schemeClr val="accent1"/>
            </a:solidFill>
            <a:ln w="12700" cap="flat">
              <a:noFill/>
              <a:miter lim="400000"/>
            </a:ln>
            <a:effectLst/>
          </p:spPr>
          <p:txBody>
            <a:bodyPr wrap="square" lIns="45719" tIns="45719" rIns="45719" bIns="45719" numCol="1" anchor="ctr">
              <a:noAutofit/>
            </a:bodyPr>
            <a:lstStyle/>
            <a:p>
              <a:pPr lvl="0" defTabSz="1828434">
                <a:defRPr sz="3600">
                  <a:solidFill>
                    <a:srgbClr val="FFFFFF"/>
                  </a:solidFill>
                  <a:latin typeface="Raleway Light"/>
                  <a:ea typeface="Raleway Light"/>
                  <a:cs typeface="Raleway Light"/>
                  <a:sym typeface="Raleway Light"/>
                </a:defRPr>
              </a:pPr>
              <a:endParaRPr sz="3600"/>
            </a:p>
          </p:txBody>
        </p:sp>
      </p:grpSp>
      <p:sp>
        <p:nvSpPr>
          <p:cNvPr id="47" name="Picture Placeholder 2"/>
          <p:cNvSpPr>
            <a:spLocks noGrp="1"/>
          </p:cNvSpPr>
          <p:nvPr>
            <p:ph type="pic" sz="quarter" idx="17"/>
          </p:nvPr>
        </p:nvSpPr>
        <p:spPr>
          <a:xfrm>
            <a:off x="12685339" y="3805159"/>
            <a:ext cx="10050622" cy="6222889"/>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0" name="Rounded Rectangle 19"/>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11" name="Text Placeholder 7"/>
          <p:cNvSpPr>
            <a:spLocks noGrp="1"/>
          </p:cNvSpPr>
          <p:nvPr>
            <p:ph type="body" sz="quarter" idx="22" hasCustomPrompt="1"/>
          </p:nvPr>
        </p:nvSpPr>
        <p:spPr>
          <a:xfrm>
            <a:off x="3630587" y="3644854"/>
            <a:ext cx="8222281"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accent1"/>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2" name="Text Placeholder 2"/>
          <p:cNvSpPr>
            <a:spLocks noGrp="1"/>
          </p:cNvSpPr>
          <p:nvPr>
            <p:ph type="body" sz="quarter" idx="23" hasCustomPrompt="1"/>
          </p:nvPr>
        </p:nvSpPr>
        <p:spPr>
          <a:xfrm>
            <a:off x="3630587" y="4321570"/>
            <a:ext cx="8222281" cy="102819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a:t>
            </a:r>
          </a:p>
        </p:txBody>
      </p:sp>
      <p:sp>
        <p:nvSpPr>
          <p:cNvPr id="14" name="Text Placeholder 7"/>
          <p:cNvSpPr>
            <a:spLocks noGrp="1"/>
          </p:cNvSpPr>
          <p:nvPr>
            <p:ph type="body" sz="quarter" idx="24" hasCustomPrompt="1"/>
          </p:nvPr>
        </p:nvSpPr>
        <p:spPr>
          <a:xfrm>
            <a:off x="3630587" y="5992596"/>
            <a:ext cx="8222281"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accent2"/>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5" name="Text Placeholder 2"/>
          <p:cNvSpPr>
            <a:spLocks noGrp="1"/>
          </p:cNvSpPr>
          <p:nvPr>
            <p:ph type="body" sz="quarter" idx="25" hasCustomPrompt="1"/>
          </p:nvPr>
        </p:nvSpPr>
        <p:spPr>
          <a:xfrm>
            <a:off x="3630587" y="6669312"/>
            <a:ext cx="8222281" cy="102819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a:t>
            </a:r>
          </a:p>
        </p:txBody>
      </p:sp>
      <p:sp>
        <p:nvSpPr>
          <p:cNvPr id="17" name="Text Placeholder 7"/>
          <p:cNvSpPr>
            <a:spLocks noGrp="1"/>
          </p:cNvSpPr>
          <p:nvPr>
            <p:ph type="body" sz="quarter" idx="26" hasCustomPrompt="1"/>
          </p:nvPr>
        </p:nvSpPr>
        <p:spPr>
          <a:xfrm>
            <a:off x="3630587" y="8490840"/>
            <a:ext cx="8222281"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accent3"/>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8" name="Text Placeholder 2"/>
          <p:cNvSpPr>
            <a:spLocks noGrp="1"/>
          </p:cNvSpPr>
          <p:nvPr>
            <p:ph type="body" sz="quarter" idx="27" hasCustomPrompt="1"/>
          </p:nvPr>
        </p:nvSpPr>
        <p:spPr>
          <a:xfrm>
            <a:off x="3630587" y="9167556"/>
            <a:ext cx="8222281" cy="1028198"/>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a:t>
            </a:r>
          </a:p>
        </p:txBody>
      </p:sp>
    </p:spTree>
    <p:extLst>
      <p:ext uri="{BB962C8B-B14F-4D97-AF65-F5344CB8AC3E}">
        <p14:creationId xmlns:p14="http://schemas.microsoft.com/office/powerpoint/2010/main" val="2216757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 icons righ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0" name="Rounded Rectangle 19"/>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11" name="Text Placeholder 7"/>
          <p:cNvSpPr>
            <a:spLocks noGrp="1"/>
          </p:cNvSpPr>
          <p:nvPr>
            <p:ph type="body" sz="quarter" idx="22" hasCustomPrompt="1"/>
          </p:nvPr>
        </p:nvSpPr>
        <p:spPr>
          <a:xfrm>
            <a:off x="12753090" y="3683342"/>
            <a:ext cx="8222281" cy="676718"/>
          </a:xfrm>
          <a:prstGeom prst="rect">
            <a:avLst/>
          </a:prstGeom>
        </p:spPr>
        <p:txBody>
          <a:bodyPr vert="horz" lIns="0" tIns="103884" rIns="0" bIns="103884" anchor="ctr"/>
          <a:lstStyle>
            <a:lvl1pPr marL="0" indent="0" algn="r">
              <a:lnSpc>
                <a:spcPct val="100000"/>
              </a:lnSpc>
              <a:spcBef>
                <a:spcPts val="0"/>
              </a:spcBef>
              <a:spcAft>
                <a:spcPts val="0"/>
              </a:spcAft>
              <a:buNone/>
              <a:defRPr sz="2800" b="1">
                <a:solidFill>
                  <a:schemeClr val="accent1"/>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2" name="Text Placeholder 2"/>
          <p:cNvSpPr>
            <a:spLocks noGrp="1"/>
          </p:cNvSpPr>
          <p:nvPr>
            <p:ph type="body" sz="quarter" idx="23" hasCustomPrompt="1"/>
          </p:nvPr>
        </p:nvSpPr>
        <p:spPr>
          <a:xfrm>
            <a:off x="12753090" y="4360058"/>
            <a:ext cx="8222281" cy="1028198"/>
          </a:xfrm>
          <a:prstGeom prst="rect">
            <a:avLst/>
          </a:prstGeom>
        </p:spPr>
        <p:txBody>
          <a:bodyPr vert="horz" lIns="0" tIns="0" rIns="0" bIns="0"/>
          <a:lstStyle>
            <a:lvl1pPr marL="0" indent="0" algn="r">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a:t>
            </a:r>
          </a:p>
        </p:txBody>
      </p:sp>
      <p:sp>
        <p:nvSpPr>
          <p:cNvPr id="14" name="Text Placeholder 7"/>
          <p:cNvSpPr>
            <a:spLocks noGrp="1"/>
          </p:cNvSpPr>
          <p:nvPr>
            <p:ph type="body" sz="quarter" idx="24" hasCustomPrompt="1"/>
          </p:nvPr>
        </p:nvSpPr>
        <p:spPr>
          <a:xfrm>
            <a:off x="12753090" y="6031084"/>
            <a:ext cx="8222281" cy="676718"/>
          </a:xfrm>
          <a:prstGeom prst="rect">
            <a:avLst/>
          </a:prstGeom>
        </p:spPr>
        <p:txBody>
          <a:bodyPr vert="horz" lIns="0" tIns="103884" rIns="0" bIns="103884" anchor="ctr"/>
          <a:lstStyle>
            <a:lvl1pPr marL="0" indent="0" algn="r">
              <a:lnSpc>
                <a:spcPct val="100000"/>
              </a:lnSpc>
              <a:spcBef>
                <a:spcPts val="0"/>
              </a:spcBef>
              <a:spcAft>
                <a:spcPts val="0"/>
              </a:spcAft>
              <a:buNone/>
              <a:defRPr sz="2800" b="1">
                <a:solidFill>
                  <a:schemeClr val="accent2"/>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5" name="Text Placeholder 2"/>
          <p:cNvSpPr>
            <a:spLocks noGrp="1"/>
          </p:cNvSpPr>
          <p:nvPr>
            <p:ph type="body" sz="quarter" idx="25" hasCustomPrompt="1"/>
          </p:nvPr>
        </p:nvSpPr>
        <p:spPr>
          <a:xfrm>
            <a:off x="12753090" y="6707800"/>
            <a:ext cx="8222281" cy="1028198"/>
          </a:xfrm>
          <a:prstGeom prst="rect">
            <a:avLst/>
          </a:prstGeom>
        </p:spPr>
        <p:txBody>
          <a:bodyPr vert="horz" lIns="0" tIns="0" rIns="0" bIns="0"/>
          <a:lstStyle>
            <a:lvl1pPr marL="0" indent="0" algn="r">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a:t>
            </a:r>
          </a:p>
        </p:txBody>
      </p:sp>
      <p:sp>
        <p:nvSpPr>
          <p:cNvPr id="17" name="Text Placeholder 7"/>
          <p:cNvSpPr>
            <a:spLocks noGrp="1"/>
          </p:cNvSpPr>
          <p:nvPr>
            <p:ph type="body" sz="quarter" idx="26" hasCustomPrompt="1"/>
          </p:nvPr>
        </p:nvSpPr>
        <p:spPr>
          <a:xfrm>
            <a:off x="12753090" y="8529328"/>
            <a:ext cx="8222281" cy="676718"/>
          </a:xfrm>
          <a:prstGeom prst="rect">
            <a:avLst/>
          </a:prstGeom>
        </p:spPr>
        <p:txBody>
          <a:bodyPr vert="horz" lIns="0" tIns="103884" rIns="0" bIns="103884" anchor="ctr"/>
          <a:lstStyle>
            <a:lvl1pPr marL="0" indent="0" algn="r">
              <a:lnSpc>
                <a:spcPct val="100000"/>
              </a:lnSpc>
              <a:spcBef>
                <a:spcPts val="0"/>
              </a:spcBef>
              <a:spcAft>
                <a:spcPts val="0"/>
              </a:spcAft>
              <a:buNone/>
              <a:defRPr sz="2800" b="1">
                <a:solidFill>
                  <a:schemeClr val="accent3"/>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18" name="Text Placeholder 2"/>
          <p:cNvSpPr>
            <a:spLocks noGrp="1"/>
          </p:cNvSpPr>
          <p:nvPr>
            <p:ph type="body" sz="quarter" idx="27" hasCustomPrompt="1"/>
          </p:nvPr>
        </p:nvSpPr>
        <p:spPr>
          <a:xfrm>
            <a:off x="12753090" y="9206044"/>
            <a:ext cx="8222281" cy="1028198"/>
          </a:xfrm>
          <a:prstGeom prst="rect">
            <a:avLst/>
          </a:prstGeom>
        </p:spPr>
        <p:txBody>
          <a:bodyPr vert="horz" lIns="0" tIns="0" rIns="0" bIns="0"/>
          <a:lstStyle>
            <a:lvl1pPr marL="0" indent="0" algn="r">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a:t>
            </a:r>
          </a:p>
        </p:txBody>
      </p:sp>
    </p:spTree>
    <p:extLst>
      <p:ext uri="{BB962C8B-B14F-4D97-AF65-F5344CB8AC3E}">
        <p14:creationId xmlns:p14="http://schemas.microsoft.com/office/powerpoint/2010/main" val="38840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tor 3">
    <p:bg>
      <p:bgPr>
        <a:solidFill>
          <a:srgbClr val="454545"/>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969216" y="4611149"/>
            <a:ext cx="9498250" cy="863560"/>
          </a:xfrm>
          <a:prstGeom prst="rect">
            <a:avLst/>
          </a:prstGeom>
        </p:spPr>
        <p:txBody>
          <a:bodyPr vert="horz" lIns="0" tIns="103884" rIns="0" bIns="103884" anchor="ctr"/>
          <a:lstStyle>
            <a:lvl1pPr marL="0" indent="0" algn="r">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969216" y="5701190"/>
            <a:ext cx="9498250" cy="456902"/>
          </a:xfrm>
          <a:prstGeom prst="rect">
            <a:avLst/>
          </a:prstGeom>
        </p:spPr>
        <p:txBody>
          <a:bodyPr vert="horz" lIns="0" tIns="103884" rIns="0" bIns="103884" anchor="ctr"/>
          <a:lstStyle>
            <a:lvl1pPr marL="0" indent="0" algn="r">
              <a:lnSpc>
                <a:spcPct val="100000"/>
              </a:lnSpc>
              <a:spcBef>
                <a:spcPts val="0"/>
              </a:spcBef>
              <a:spcAft>
                <a:spcPts val="0"/>
              </a:spcAft>
              <a:buNone/>
              <a:defRPr sz="3500" b="0">
                <a:solidFill>
                  <a:schemeClr val="tx2">
                    <a:lumMod val="40000"/>
                    <a:lumOff val="6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969216" y="6396718"/>
            <a:ext cx="9498250" cy="2032055"/>
          </a:xfrm>
          <a:prstGeom prst="rect">
            <a:avLst/>
          </a:prstGeom>
        </p:spPr>
        <p:txBody>
          <a:bodyPr vert="horz" lIns="0" tIns="121900" rIns="0" bIns="121900"/>
          <a:lstStyle>
            <a:lvl1pPr marL="0" indent="0" algn="r">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
        <p:nvSpPr>
          <p:cNvPr id="8" name="Picture Placeholder 2"/>
          <p:cNvSpPr>
            <a:spLocks noGrp="1"/>
          </p:cNvSpPr>
          <p:nvPr>
            <p:ph type="pic" sz="quarter" idx="17"/>
          </p:nvPr>
        </p:nvSpPr>
        <p:spPr>
          <a:xfrm>
            <a:off x="12219066" y="-66196"/>
            <a:ext cx="17891571" cy="13782196"/>
          </a:xfrm>
          <a:custGeom>
            <a:avLst/>
            <a:gdLst>
              <a:gd name="connsiteX0" fmla="*/ 0 w 14583903"/>
              <a:gd name="connsiteY0" fmla="*/ 0 h 13782196"/>
              <a:gd name="connsiteX1" fmla="*/ 14583903 w 14583903"/>
              <a:gd name="connsiteY1" fmla="*/ 0 h 13782196"/>
              <a:gd name="connsiteX2" fmla="*/ 14583903 w 14583903"/>
              <a:gd name="connsiteY2" fmla="*/ 13782196 h 13782196"/>
              <a:gd name="connsiteX3" fmla="*/ 0 w 14583903"/>
              <a:gd name="connsiteY3" fmla="*/ 13782196 h 13782196"/>
              <a:gd name="connsiteX4" fmla="*/ 0 w 14583903"/>
              <a:gd name="connsiteY4" fmla="*/ 0 h 13782196"/>
              <a:gd name="connsiteX0" fmla="*/ 4503136 w 14583903"/>
              <a:gd name="connsiteY0" fmla="*/ 0 h 13782196"/>
              <a:gd name="connsiteX1" fmla="*/ 14583903 w 14583903"/>
              <a:gd name="connsiteY1" fmla="*/ 0 h 13782196"/>
              <a:gd name="connsiteX2" fmla="*/ 14583903 w 14583903"/>
              <a:gd name="connsiteY2" fmla="*/ 13782196 h 13782196"/>
              <a:gd name="connsiteX3" fmla="*/ 0 w 14583903"/>
              <a:gd name="connsiteY3" fmla="*/ 13782196 h 13782196"/>
              <a:gd name="connsiteX4" fmla="*/ 4503136 w 14583903"/>
              <a:gd name="connsiteY4" fmla="*/ 0 h 13782196"/>
              <a:gd name="connsiteX0" fmla="*/ 7813134 w 17893901"/>
              <a:gd name="connsiteY0" fmla="*/ 0 h 13782196"/>
              <a:gd name="connsiteX1" fmla="*/ 17893901 w 17893901"/>
              <a:gd name="connsiteY1" fmla="*/ 0 h 13782196"/>
              <a:gd name="connsiteX2" fmla="*/ 17893901 w 17893901"/>
              <a:gd name="connsiteY2" fmla="*/ 13782196 h 13782196"/>
              <a:gd name="connsiteX3" fmla="*/ 0 w 17893901"/>
              <a:gd name="connsiteY3" fmla="*/ 13782196 h 13782196"/>
              <a:gd name="connsiteX4" fmla="*/ 7813134 w 17893901"/>
              <a:gd name="connsiteY4" fmla="*/ 0 h 13782196"/>
              <a:gd name="connsiteX0" fmla="*/ 7813134 w 17893901"/>
              <a:gd name="connsiteY0" fmla="*/ 0 h 13782196"/>
              <a:gd name="connsiteX1" fmla="*/ 17893901 w 17893901"/>
              <a:gd name="connsiteY1" fmla="*/ 0 h 13782196"/>
              <a:gd name="connsiteX2" fmla="*/ 17893901 w 17893901"/>
              <a:gd name="connsiteY2" fmla="*/ 13782196 h 13782196"/>
              <a:gd name="connsiteX3" fmla="*/ 0 w 17893901"/>
              <a:gd name="connsiteY3" fmla="*/ 13782196 h 13782196"/>
              <a:gd name="connsiteX4" fmla="*/ 7813134 w 17893901"/>
              <a:gd name="connsiteY4" fmla="*/ 0 h 1378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3901" h="13782196">
                <a:moveTo>
                  <a:pt x="7813134" y="0"/>
                </a:moveTo>
                <a:lnTo>
                  <a:pt x="17893901" y="0"/>
                </a:lnTo>
                <a:lnTo>
                  <a:pt x="17893901" y="13782196"/>
                </a:lnTo>
                <a:lnTo>
                  <a:pt x="0" y="13782196"/>
                </a:lnTo>
                <a:cubicBezTo>
                  <a:pt x="8685536" y="8803256"/>
                  <a:pt x="5208756" y="4594065"/>
                  <a:pt x="7813134" y="0"/>
                </a:cubicBezTo>
                <a:close/>
              </a:path>
            </a:pathLst>
          </a:cu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2" name="Right Triangle 1"/>
          <p:cNvSpPr/>
          <p:nvPr userDrawn="1"/>
        </p:nvSpPr>
        <p:spPr bwMode="auto">
          <a:xfrm rot="1195689" flipH="1">
            <a:off x="12736918" y="4328313"/>
            <a:ext cx="3036097" cy="10513054"/>
          </a:xfrm>
          <a:custGeom>
            <a:avLst/>
            <a:gdLst>
              <a:gd name="connsiteX0" fmla="*/ 0 w 1847440"/>
              <a:gd name="connsiteY0" fmla="*/ 6974030 h 6974030"/>
              <a:gd name="connsiteX1" fmla="*/ 0 w 1847440"/>
              <a:gd name="connsiteY1" fmla="*/ 0 h 6974030"/>
              <a:gd name="connsiteX2" fmla="*/ 1847440 w 1847440"/>
              <a:gd name="connsiteY2" fmla="*/ 6974030 h 6974030"/>
              <a:gd name="connsiteX3" fmla="*/ 0 w 1847440"/>
              <a:gd name="connsiteY3" fmla="*/ 6974030 h 6974030"/>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556857 w 1557553"/>
              <a:gd name="connsiteY0" fmla="*/ 5819403 h 5819403"/>
              <a:gd name="connsiteX1" fmla="*/ 94996 w 1557553"/>
              <a:gd name="connsiteY1" fmla="*/ 0 h 5819403"/>
              <a:gd name="connsiteX2" fmla="*/ 1557553 w 1557553"/>
              <a:gd name="connsiteY2" fmla="*/ 5742428 h 5819403"/>
              <a:gd name="connsiteX3" fmla="*/ 556857 w 1557553"/>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Lst>
            <a:ahLst/>
            <a:cxnLst>
              <a:cxn ang="0">
                <a:pos x="connsiteX0" y="connsiteY0"/>
              </a:cxn>
              <a:cxn ang="0">
                <a:pos x="connsiteX1" y="connsiteY1"/>
              </a:cxn>
              <a:cxn ang="0">
                <a:pos x="connsiteX2" y="connsiteY2"/>
              </a:cxn>
              <a:cxn ang="0">
                <a:pos x="connsiteX3" y="connsiteY3"/>
              </a:cxn>
            </a:cxnLst>
            <a:rect l="l" t="t" r="r" b="b"/>
            <a:pathLst>
              <a:path w="1680822" h="5819403">
                <a:moveTo>
                  <a:pt x="680126" y="5819403"/>
                </a:moveTo>
                <a:cubicBezTo>
                  <a:pt x="-38324" y="4097698"/>
                  <a:pt x="-179448" y="2760869"/>
                  <a:pt x="218265" y="0"/>
                </a:cubicBezTo>
                <a:cubicBezTo>
                  <a:pt x="372219" y="2080923"/>
                  <a:pt x="410706" y="3392093"/>
                  <a:pt x="1680822" y="5742428"/>
                </a:cubicBezTo>
                <a:lnTo>
                  <a:pt x="680126" y="5819403"/>
                </a:lnTo>
                <a:close/>
              </a:path>
            </a:pathLst>
          </a:custGeom>
          <a:solidFill>
            <a:srgbClr val="767171"/>
          </a:solidFill>
          <a:ln>
            <a:noFill/>
          </a:ln>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Tree>
    <p:extLst>
      <p:ext uri="{BB962C8B-B14F-4D97-AF65-F5344CB8AC3E}">
        <p14:creationId xmlns:p14="http://schemas.microsoft.com/office/powerpoint/2010/main" val="3111956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ptop Slide 1">
    <p:spTree>
      <p:nvGrpSpPr>
        <p:cNvPr id="1" name=""/>
        <p:cNvGrpSpPr/>
        <p:nvPr/>
      </p:nvGrpSpPr>
      <p:grpSpPr>
        <a:xfrm>
          <a:off x="0" y="0"/>
          <a:ext cx="0" cy="0"/>
          <a:chOff x="0" y="0"/>
          <a:chExt cx="0" cy="0"/>
        </a:xfrm>
      </p:grpSpPr>
      <p:sp>
        <p:nvSpPr>
          <p:cNvPr id="18" name="Rectangle 17"/>
          <p:cNvSpPr/>
          <p:nvPr userDrawn="1"/>
        </p:nvSpPr>
        <p:spPr>
          <a:xfrm>
            <a:off x="1" y="8444088"/>
            <a:ext cx="24384000" cy="5271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p>
        </p:txBody>
      </p:sp>
      <p:sp>
        <p:nvSpPr>
          <p:cNvPr id="8"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9"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pic>
        <p:nvPicPr>
          <p:cNvPr id="29" name="image3.png"/>
          <p:cNvPicPr/>
          <p:nvPr userDrawn="1"/>
        </p:nvPicPr>
        <p:blipFill>
          <a:blip r:embed="rId2"/>
          <a:srcRect/>
          <a:stretch>
            <a:fillRect/>
          </a:stretch>
        </p:blipFill>
        <p:spPr>
          <a:xfrm>
            <a:off x="1536714" y="4089014"/>
            <a:ext cx="10067330" cy="14915836"/>
          </a:xfrm>
          <a:prstGeom prst="rect">
            <a:avLst/>
          </a:prstGeom>
          <a:ln w="12700" cap="flat">
            <a:noFill/>
            <a:miter lim="400000"/>
          </a:ln>
          <a:effectLst/>
        </p:spPr>
      </p:pic>
      <p:sp>
        <p:nvSpPr>
          <p:cNvPr id="30" name="Text Placeholder 7"/>
          <p:cNvSpPr>
            <a:spLocks noGrp="1"/>
          </p:cNvSpPr>
          <p:nvPr>
            <p:ph type="body" sz="quarter" idx="22" hasCustomPrompt="1"/>
          </p:nvPr>
        </p:nvSpPr>
        <p:spPr>
          <a:xfrm>
            <a:off x="13059001" y="4329605"/>
            <a:ext cx="9976862" cy="676718"/>
          </a:xfrm>
          <a:prstGeom prst="rect">
            <a:avLst/>
          </a:prstGeom>
        </p:spPr>
        <p:txBody>
          <a:bodyPr vert="horz" lIns="0" tIns="103884" rIns="0" bIns="103884" anchor="ctr"/>
          <a:lstStyle>
            <a:lvl1pPr marL="0" indent="0" algn="l">
              <a:lnSpc>
                <a:spcPct val="100000"/>
              </a:lnSpc>
              <a:spcBef>
                <a:spcPts val="0"/>
              </a:spcBef>
              <a:spcAft>
                <a:spcPts val="0"/>
              </a:spcAft>
              <a:buNone/>
              <a:defRPr sz="2800" b="1">
                <a:solidFill>
                  <a:schemeClr val="accent1"/>
                </a:solidFill>
                <a:latin typeface="Lato Regular"/>
                <a:cs typeface="Lato Regular"/>
              </a:defRPr>
            </a:lvl1pPr>
          </a:lstStyle>
          <a:p>
            <a:pPr lvl="0"/>
            <a:r>
              <a:rPr lang="es-ES_tradnl" dirty="0" err="1"/>
              <a:t>Title</a:t>
            </a:r>
            <a:r>
              <a:rPr lang="es-ES_tradnl" dirty="0"/>
              <a:t> </a:t>
            </a:r>
            <a:r>
              <a:rPr lang="es-ES_tradnl" dirty="0" err="1"/>
              <a:t>Example</a:t>
            </a:r>
            <a:endParaRPr lang="es-ES_tradnl" dirty="0"/>
          </a:p>
        </p:txBody>
      </p:sp>
      <p:sp>
        <p:nvSpPr>
          <p:cNvPr id="31" name="Text Placeholder 2"/>
          <p:cNvSpPr>
            <a:spLocks noGrp="1"/>
          </p:cNvSpPr>
          <p:nvPr>
            <p:ph type="body" sz="quarter" idx="23" hasCustomPrompt="1"/>
          </p:nvPr>
        </p:nvSpPr>
        <p:spPr>
          <a:xfrm>
            <a:off x="13059001" y="5006320"/>
            <a:ext cx="9976862" cy="3705880"/>
          </a:xfrm>
          <a:prstGeom prst="rect">
            <a:avLst/>
          </a:prstGeom>
        </p:spPr>
        <p:txBody>
          <a:bodyPr vert="horz" lIns="0" tIns="0" rIns="0" bIns="0"/>
          <a:lstStyle>
            <a:lvl1pPr marL="0" indent="0" algn="l">
              <a:lnSpc>
                <a:spcPct val="120000"/>
              </a:lnSpc>
              <a:spcBef>
                <a:spcPts val="0"/>
              </a:spcBef>
              <a:buNone/>
              <a:defRPr sz="2400" baseline="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p>
          <a:p>
            <a:pPr lvl="0"/>
            <a:endParaRPr lang="en-US" dirty="0"/>
          </a:p>
          <a:p>
            <a:pPr lvl="0"/>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est.</a:t>
            </a:r>
          </a:p>
        </p:txBody>
      </p:sp>
      <p:sp>
        <p:nvSpPr>
          <p:cNvPr id="43" name="Picture Placeholder 2"/>
          <p:cNvSpPr>
            <a:spLocks noGrp="1"/>
          </p:cNvSpPr>
          <p:nvPr>
            <p:ph type="pic" sz="quarter" idx="17"/>
          </p:nvPr>
        </p:nvSpPr>
        <p:spPr>
          <a:xfrm>
            <a:off x="2049102" y="5529400"/>
            <a:ext cx="9053590" cy="8389800"/>
          </a:xfrm>
          <a:prstGeom prst="rect">
            <a:avLst/>
          </a:pr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9" name="Rounded Rectangle 18"/>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114156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les images">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Title</a:t>
            </a:r>
            <a:r>
              <a:rPr lang="es-ES_tradnl" dirty="0"/>
              <a:t> </a:t>
            </a:r>
            <a:r>
              <a:rPr lang="es-ES_tradnl" dirty="0" err="1"/>
              <a:t>Example</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7" name="Text Placeholder 2"/>
          <p:cNvSpPr>
            <a:spLocks noGrp="1"/>
          </p:cNvSpPr>
          <p:nvPr>
            <p:ph type="body" sz="quarter" idx="16" hasCustomPrompt="1"/>
          </p:nvPr>
        </p:nvSpPr>
        <p:spPr>
          <a:xfrm>
            <a:off x="1741121" y="10354496"/>
            <a:ext cx="21294741"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a:t>
            </a:r>
            <a:r>
              <a:rPr lang="en-US" dirty="0" err="1"/>
              <a:t>est</a:t>
            </a:r>
            <a:r>
              <a:rPr lang="en-US" dirty="0"/>
              <a:t>, ac </a:t>
            </a:r>
            <a:r>
              <a:rPr lang="en-US" dirty="0" err="1"/>
              <a:t>bibendum</a:t>
            </a:r>
            <a:r>
              <a:rPr lang="en-US" dirty="0"/>
              <a:t> magna </a:t>
            </a:r>
            <a:r>
              <a:rPr lang="en-US" dirty="0" err="1"/>
              <a:t>tempor</a:t>
            </a:r>
            <a:r>
              <a:rPr lang="en-US" dirty="0"/>
              <a:t> at. </a:t>
            </a:r>
            <a:r>
              <a:rPr lang="en-US" dirty="0" err="1"/>
              <a:t>Vestibulum</a:t>
            </a:r>
            <a:r>
              <a:rPr lang="en-US" dirty="0"/>
              <a:t> </a:t>
            </a:r>
            <a:r>
              <a:rPr lang="en-US" dirty="0" err="1"/>
              <a:t>facilisis</a:t>
            </a:r>
            <a:r>
              <a:rPr lang="en-US" dirty="0"/>
              <a:t> </a:t>
            </a:r>
            <a:r>
              <a:rPr lang="en-US" dirty="0" err="1"/>
              <a:t>ornare</a:t>
            </a:r>
            <a:r>
              <a:rPr lang="en-US" dirty="0"/>
              <a:t> </a:t>
            </a:r>
            <a:r>
              <a:rPr lang="en-US" dirty="0" err="1"/>
              <a:t>eleifend</a:t>
            </a:r>
            <a:r>
              <a:rPr lang="en-US" dirty="0"/>
              <a:t>.</a:t>
            </a:r>
          </a:p>
        </p:txBody>
      </p:sp>
      <p:sp>
        <p:nvSpPr>
          <p:cNvPr id="5" name="Rounded Rectangle 4"/>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616211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iple Chart Slide">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a:t>Triple Chart </a:t>
            </a:r>
            <a:r>
              <a:rPr lang="es-ES_tradnl" dirty="0" err="1"/>
              <a:t>Slide</a:t>
            </a:r>
            <a:endParaRPr lang="es-ES_tradnl" dirty="0"/>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16" hasCustomPrompt="1"/>
          </p:nvPr>
        </p:nvSpPr>
        <p:spPr>
          <a:xfrm>
            <a:off x="1536714" y="9308660"/>
            <a:ext cx="6745845" cy="1715940"/>
          </a:xfrm>
          <a:prstGeom prst="rect">
            <a:avLst/>
          </a:prstGeom>
        </p:spPr>
        <p:txBody>
          <a:bodyPr vert="horz" lIns="0" tIns="0" rIns="0" bIns="0"/>
          <a:lstStyle>
            <a:lvl1pPr marL="0" indent="0" algn="ctr">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a:t>
            </a:r>
          </a:p>
        </p:txBody>
      </p:sp>
      <p:sp>
        <p:nvSpPr>
          <p:cNvPr id="21" name="Rounded Rectangle 20"/>
          <p:cNvSpPr/>
          <p:nvPr userDrawn="1"/>
        </p:nvSpPr>
        <p:spPr>
          <a:xfrm>
            <a:off x="4217498" y="7705876"/>
            <a:ext cx="1440001" cy="14400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22" name="Text Placeholder 7"/>
          <p:cNvSpPr>
            <a:spLocks noGrp="1"/>
          </p:cNvSpPr>
          <p:nvPr>
            <p:ph type="body" sz="quarter" idx="24" hasCustomPrompt="1"/>
          </p:nvPr>
        </p:nvSpPr>
        <p:spPr>
          <a:xfrm>
            <a:off x="4321797" y="7919662"/>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3" name="Chart Placeholder 2"/>
          <p:cNvSpPr>
            <a:spLocks noGrp="1"/>
          </p:cNvSpPr>
          <p:nvPr>
            <p:ph type="chart" sz="quarter" idx="25"/>
          </p:nvPr>
        </p:nvSpPr>
        <p:spPr>
          <a:xfrm>
            <a:off x="1536714" y="3195744"/>
            <a:ext cx="6745845" cy="4292600"/>
          </a:xfrm>
          <a:prstGeom prst="rect">
            <a:avLst/>
          </a:prstGeom>
        </p:spPr>
        <p:txBody>
          <a:bodyPr vert="horz" lIns="91440" tIns="45720" rIns="91440" bIns="45720"/>
          <a:lstStyle>
            <a:lvl1pPr marL="0" indent="0">
              <a:buNone/>
              <a:defRPr sz="2400">
                <a:solidFill>
                  <a:schemeClr val="tx1">
                    <a:lumMod val="50000"/>
                    <a:lumOff val="50000"/>
                  </a:schemeClr>
                </a:solidFill>
                <a:latin typeface="Lato Regular"/>
                <a:cs typeface="Lato Regular"/>
              </a:defRPr>
            </a:lvl1pPr>
          </a:lstStyle>
          <a:p>
            <a:endParaRPr lang="en-US" dirty="0"/>
          </a:p>
        </p:txBody>
      </p:sp>
      <p:sp>
        <p:nvSpPr>
          <p:cNvPr id="63" name="Text Placeholder 2"/>
          <p:cNvSpPr>
            <a:spLocks noGrp="1"/>
          </p:cNvSpPr>
          <p:nvPr>
            <p:ph type="body" sz="quarter" idx="26" hasCustomPrompt="1"/>
          </p:nvPr>
        </p:nvSpPr>
        <p:spPr>
          <a:xfrm>
            <a:off x="8879226" y="9308660"/>
            <a:ext cx="6745845" cy="1715940"/>
          </a:xfrm>
          <a:prstGeom prst="rect">
            <a:avLst/>
          </a:prstGeom>
        </p:spPr>
        <p:txBody>
          <a:bodyPr vert="horz" lIns="0" tIns="0" rIns="0" bIns="0"/>
          <a:lstStyle>
            <a:lvl1pPr marL="0" indent="0" algn="ctr">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a:t>
            </a:r>
          </a:p>
        </p:txBody>
      </p:sp>
      <p:sp>
        <p:nvSpPr>
          <p:cNvPr id="64" name="Rounded Rectangle 63"/>
          <p:cNvSpPr/>
          <p:nvPr userDrawn="1"/>
        </p:nvSpPr>
        <p:spPr>
          <a:xfrm>
            <a:off x="11560010" y="7705876"/>
            <a:ext cx="1440001" cy="14400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65" name="Text Placeholder 7"/>
          <p:cNvSpPr>
            <a:spLocks noGrp="1"/>
          </p:cNvSpPr>
          <p:nvPr>
            <p:ph type="body" sz="quarter" idx="27" hasCustomPrompt="1"/>
          </p:nvPr>
        </p:nvSpPr>
        <p:spPr>
          <a:xfrm>
            <a:off x="11664309" y="7919662"/>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66" name="Chart Placeholder 2"/>
          <p:cNvSpPr>
            <a:spLocks noGrp="1"/>
          </p:cNvSpPr>
          <p:nvPr>
            <p:ph type="chart" sz="quarter" idx="28"/>
          </p:nvPr>
        </p:nvSpPr>
        <p:spPr>
          <a:xfrm>
            <a:off x="8879226" y="3195744"/>
            <a:ext cx="6745845" cy="4292600"/>
          </a:xfrm>
          <a:prstGeom prst="rect">
            <a:avLst/>
          </a:prstGeom>
        </p:spPr>
        <p:txBody>
          <a:bodyPr vert="horz" lIns="91440" tIns="45720" rIns="91440" bIns="45720"/>
          <a:lstStyle>
            <a:lvl1pPr marL="0" indent="0">
              <a:buNone/>
              <a:defRPr sz="2400">
                <a:solidFill>
                  <a:schemeClr val="tx1">
                    <a:lumMod val="50000"/>
                    <a:lumOff val="50000"/>
                  </a:schemeClr>
                </a:solidFill>
                <a:latin typeface="Lato Regular"/>
                <a:cs typeface="Lato Regular"/>
              </a:defRPr>
            </a:lvl1pPr>
          </a:lstStyle>
          <a:p>
            <a:endParaRPr lang="en-US" dirty="0"/>
          </a:p>
        </p:txBody>
      </p:sp>
      <p:sp>
        <p:nvSpPr>
          <p:cNvPr id="67" name="Text Placeholder 2"/>
          <p:cNvSpPr>
            <a:spLocks noGrp="1"/>
          </p:cNvSpPr>
          <p:nvPr>
            <p:ph type="body" sz="quarter" idx="29" hasCustomPrompt="1"/>
          </p:nvPr>
        </p:nvSpPr>
        <p:spPr>
          <a:xfrm>
            <a:off x="16270818" y="9308660"/>
            <a:ext cx="6745845" cy="1715940"/>
          </a:xfrm>
          <a:prstGeom prst="rect">
            <a:avLst/>
          </a:prstGeom>
        </p:spPr>
        <p:txBody>
          <a:bodyPr vert="horz" lIns="0" tIns="0" rIns="0" bIns="0"/>
          <a:lstStyle>
            <a:lvl1pPr marL="0" indent="0" algn="ctr">
              <a:lnSpc>
                <a:spcPct val="150000"/>
              </a:lnSpc>
              <a:spcBef>
                <a:spcPts val="0"/>
              </a:spcBef>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a:t>
            </a:r>
          </a:p>
        </p:txBody>
      </p:sp>
      <p:sp>
        <p:nvSpPr>
          <p:cNvPr id="68" name="Rounded Rectangle 67"/>
          <p:cNvSpPr/>
          <p:nvPr userDrawn="1"/>
        </p:nvSpPr>
        <p:spPr>
          <a:xfrm>
            <a:off x="18951601" y="7705876"/>
            <a:ext cx="1440001" cy="1440000"/>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69" name="Text Placeholder 7"/>
          <p:cNvSpPr>
            <a:spLocks noGrp="1"/>
          </p:cNvSpPr>
          <p:nvPr>
            <p:ph type="body" sz="quarter" idx="30" hasCustomPrompt="1"/>
          </p:nvPr>
        </p:nvSpPr>
        <p:spPr>
          <a:xfrm>
            <a:off x="19055901" y="7919662"/>
            <a:ext cx="1222807" cy="905868"/>
          </a:xfrm>
          <a:prstGeom prst="rect">
            <a:avLst/>
          </a:prstGeom>
        </p:spPr>
        <p:txBody>
          <a:bodyPr vert="horz" lIns="0" tIns="103884" rIns="0" bIns="103884" anchor="ctr"/>
          <a:lstStyle>
            <a:lvl1pPr marL="0" indent="0" algn="ctr">
              <a:lnSpc>
                <a:spcPct val="100000"/>
              </a:lnSpc>
              <a:spcBef>
                <a:spcPts val="0"/>
              </a:spcBef>
              <a:buNone/>
              <a:defRPr sz="3800" b="1">
                <a:solidFill>
                  <a:schemeClr val="bg1"/>
                </a:solidFill>
                <a:latin typeface="FontAwesome"/>
                <a:cs typeface="FontAwesome"/>
              </a:defRPr>
            </a:lvl1pPr>
          </a:lstStyle>
          <a:p>
            <a:pPr lvl="0"/>
            <a:r>
              <a:rPr lang="es-ES_tradnl" dirty="0" err="1"/>
              <a:t>icon</a:t>
            </a:r>
            <a:endParaRPr lang="es-ES_tradnl" dirty="0"/>
          </a:p>
        </p:txBody>
      </p:sp>
      <p:sp>
        <p:nvSpPr>
          <p:cNvPr id="70" name="Chart Placeholder 2"/>
          <p:cNvSpPr>
            <a:spLocks noGrp="1"/>
          </p:cNvSpPr>
          <p:nvPr>
            <p:ph type="chart" sz="quarter" idx="31"/>
          </p:nvPr>
        </p:nvSpPr>
        <p:spPr>
          <a:xfrm>
            <a:off x="16270818" y="3195744"/>
            <a:ext cx="6745845" cy="4292600"/>
          </a:xfrm>
          <a:prstGeom prst="rect">
            <a:avLst/>
          </a:prstGeom>
        </p:spPr>
        <p:txBody>
          <a:bodyPr vert="horz" lIns="91440" tIns="45720" rIns="91440" bIns="45720"/>
          <a:lstStyle>
            <a:lvl1pPr marL="0" indent="0">
              <a:buNone/>
              <a:defRPr sz="2400">
                <a:solidFill>
                  <a:schemeClr val="tx1">
                    <a:lumMod val="50000"/>
                    <a:lumOff val="50000"/>
                  </a:schemeClr>
                </a:solidFill>
                <a:latin typeface="Lato Regular"/>
                <a:cs typeface="Lato Regular"/>
              </a:defRPr>
            </a:lvl1pPr>
          </a:lstStyle>
          <a:p>
            <a:endParaRPr lang="en-US" dirty="0"/>
          </a:p>
        </p:txBody>
      </p:sp>
      <p:sp>
        <p:nvSpPr>
          <p:cNvPr id="16" name="Rounded Rectangle 1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34949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400"/>
                                        <p:tgtEl>
                                          <p:spTgt spid="27">
                                            <p:txEl>
                                              <p:pRg st="0" end="0"/>
                                            </p:txEl>
                                          </p:spTgt>
                                        </p:tgtEl>
                                      </p:cBhvr>
                                    </p:animEffect>
                                    <p:anim calcmode="lin" valueType="num">
                                      <p:cBhvr>
                                        <p:cTn id="8" dur="4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anim calcmode="lin" valueType="num">
                                      <p:cBhvr>
                                        <p:cTn id="13"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8">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fade">
                                      <p:cBhvr>
                                        <p:cTn id="20" dur="500"/>
                                        <p:tgtEl>
                                          <p:spTgt spid="30">
                                            <p:txEl>
                                              <p:pRg st="0" end="0"/>
                                            </p:txEl>
                                          </p:spTgt>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22">
                                            <p:txEl>
                                              <p:pRg st="0" end="0"/>
                                            </p:txEl>
                                          </p:spTgt>
                                        </p:tgtEl>
                                        <p:attrNameLst>
                                          <p:attrName>style.visibility</p:attrName>
                                        </p:attrNameLst>
                                      </p:cBhvr>
                                      <p:to>
                                        <p:strVal val="visible"/>
                                      </p:to>
                                    </p:set>
                                    <p:anim calcmode="lin" valueType="num">
                                      <p:cBhvr>
                                        <p:cTn id="28"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2">
                                            <p:txEl>
                                              <p:pRg st="0" end="0"/>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63">
                                            <p:txEl>
                                              <p:pRg st="0" end="0"/>
                                            </p:txEl>
                                          </p:spTgt>
                                        </p:tgtEl>
                                        <p:attrNameLst>
                                          <p:attrName>style.visibility</p:attrName>
                                        </p:attrNameLst>
                                      </p:cBhvr>
                                      <p:to>
                                        <p:strVal val="visible"/>
                                      </p:to>
                                    </p:set>
                                    <p:animEffect transition="in" filter="fade">
                                      <p:cBhvr>
                                        <p:cTn id="33" dur="500"/>
                                        <p:tgtEl>
                                          <p:spTgt spid="63">
                                            <p:txEl>
                                              <p:pRg st="0" end="0"/>
                                            </p:txEl>
                                          </p:spTgt>
                                        </p:tgtEl>
                                      </p:cBhvr>
                                    </p:animEffect>
                                  </p:childTnLst>
                                </p:cTn>
                              </p:par>
                              <p:par>
                                <p:cTn id="34" presetID="53" presetClass="entr" presetSubtype="16" fill="hold" grpId="0" nodeType="withEffect">
                                  <p:stCondLst>
                                    <p:cond delay="200"/>
                                  </p:stCondLst>
                                  <p:childTnLst>
                                    <p:set>
                                      <p:cBhvr>
                                        <p:cTn id="35" dur="1" fill="hold">
                                          <p:stCondLst>
                                            <p:cond delay="0"/>
                                          </p:stCondLst>
                                        </p:cTn>
                                        <p:tgtEl>
                                          <p:spTgt spid="64"/>
                                        </p:tgtEl>
                                        <p:attrNameLst>
                                          <p:attrName>style.visibility</p:attrName>
                                        </p:attrNameLst>
                                      </p:cBhvr>
                                      <p:to>
                                        <p:strVal val="visible"/>
                                      </p:to>
                                    </p:set>
                                    <p:anim calcmode="lin" valueType="num">
                                      <p:cBhvr>
                                        <p:cTn id="36" dur="500" fill="hold"/>
                                        <p:tgtEl>
                                          <p:spTgt spid="64"/>
                                        </p:tgtEl>
                                        <p:attrNameLst>
                                          <p:attrName>ppt_w</p:attrName>
                                        </p:attrNameLst>
                                      </p:cBhvr>
                                      <p:tavLst>
                                        <p:tav tm="0">
                                          <p:val>
                                            <p:fltVal val="0"/>
                                          </p:val>
                                        </p:tav>
                                        <p:tav tm="100000">
                                          <p:val>
                                            <p:strVal val="#ppt_w"/>
                                          </p:val>
                                        </p:tav>
                                      </p:tavLst>
                                    </p:anim>
                                    <p:anim calcmode="lin" valueType="num">
                                      <p:cBhvr>
                                        <p:cTn id="37" dur="500" fill="hold"/>
                                        <p:tgtEl>
                                          <p:spTgt spid="64"/>
                                        </p:tgtEl>
                                        <p:attrNameLst>
                                          <p:attrName>ppt_h</p:attrName>
                                        </p:attrNameLst>
                                      </p:cBhvr>
                                      <p:tavLst>
                                        <p:tav tm="0">
                                          <p:val>
                                            <p:fltVal val="0"/>
                                          </p:val>
                                        </p:tav>
                                        <p:tav tm="100000">
                                          <p:val>
                                            <p:strVal val="#ppt_h"/>
                                          </p:val>
                                        </p:tav>
                                      </p:tavLst>
                                    </p:anim>
                                    <p:animEffect transition="in" filter="fade">
                                      <p:cBhvr>
                                        <p:cTn id="38" dur="500"/>
                                        <p:tgtEl>
                                          <p:spTgt spid="64"/>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65">
                                            <p:txEl>
                                              <p:pRg st="0" end="0"/>
                                            </p:txEl>
                                          </p:spTgt>
                                        </p:tgtEl>
                                        <p:attrNameLst>
                                          <p:attrName>style.visibility</p:attrName>
                                        </p:attrNameLst>
                                      </p:cBhvr>
                                      <p:to>
                                        <p:strVal val="visible"/>
                                      </p:to>
                                    </p:set>
                                    <p:anim calcmode="lin" valueType="num">
                                      <p:cBhvr>
                                        <p:cTn id="41" dur="500" fill="hold"/>
                                        <p:tgtEl>
                                          <p:spTgt spid="65">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65">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65">
                                            <p:txEl>
                                              <p:pRg st="0" end="0"/>
                                            </p:txEl>
                                          </p:spTgt>
                                        </p:tgtEl>
                                      </p:cBhvr>
                                    </p:animEffect>
                                  </p:childTnLst>
                                </p:cTn>
                              </p:par>
                              <p:par>
                                <p:cTn id="44" presetID="10" presetClass="entr" presetSubtype="0" fill="hold" grpId="0" nodeType="withEffect">
                                  <p:stCondLst>
                                    <p:cond delay="800"/>
                                  </p:stCondLst>
                                  <p:childTnLst>
                                    <p:set>
                                      <p:cBhvr>
                                        <p:cTn id="45" dur="1" fill="hold">
                                          <p:stCondLst>
                                            <p:cond delay="0"/>
                                          </p:stCondLst>
                                        </p:cTn>
                                        <p:tgtEl>
                                          <p:spTgt spid="67">
                                            <p:txEl>
                                              <p:pRg st="0" end="0"/>
                                            </p:txEl>
                                          </p:spTgt>
                                        </p:tgtEl>
                                        <p:attrNameLst>
                                          <p:attrName>style.visibility</p:attrName>
                                        </p:attrNameLst>
                                      </p:cBhvr>
                                      <p:to>
                                        <p:strVal val="visible"/>
                                      </p:to>
                                    </p:set>
                                    <p:animEffect transition="in" filter="fade">
                                      <p:cBhvr>
                                        <p:cTn id="46" dur="500"/>
                                        <p:tgtEl>
                                          <p:spTgt spid="67">
                                            <p:txEl>
                                              <p:pRg st="0" end="0"/>
                                            </p:txEl>
                                          </p:spTgt>
                                        </p:tgtEl>
                                      </p:cBhvr>
                                    </p:animEffect>
                                  </p:childTnLst>
                                </p:cTn>
                              </p:par>
                              <p:par>
                                <p:cTn id="47" presetID="53" presetClass="entr" presetSubtype="16" fill="hold" grpId="0" nodeType="withEffect">
                                  <p:stCondLst>
                                    <p:cond delay="200"/>
                                  </p:stCondLst>
                                  <p:childTnLst>
                                    <p:set>
                                      <p:cBhvr>
                                        <p:cTn id="48" dur="1" fill="hold">
                                          <p:stCondLst>
                                            <p:cond delay="0"/>
                                          </p:stCondLst>
                                        </p:cTn>
                                        <p:tgtEl>
                                          <p:spTgt spid="68"/>
                                        </p:tgtEl>
                                        <p:attrNameLst>
                                          <p:attrName>style.visibility</p:attrName>
                                        </p:attrNameLst>
                                      </p:cBhvr>
                                      <p:to>
                                        <p:strVal val="visible"/>
                                      </p:to>
                                    </p:set>
                                    <p:anim calcmode="lin" valueType="num">
                                      <p:cBhvr>
                                        <p:cTn id="49" dur="500" fill="hold"/>
                                        <p:tgtEl>
                                          <p:spTgt spid="68"/>
                                        </p:tgtEl>
                                        <p:attrNameLst>
                                          <p:attrName>ppt_w</p:attrName>
                                        </p:attrNameLst>
                                      </p:cBhvr>
                                      <p:tavLst>
                                        <p:tav tm="0">
                                          <p:val>
                                            <p:fltVal val="0"/>
                                          </p:val>
                                        </p:tav>
                                        <p:tav tm="100000">
                                          <p:val>
                                            <p:strVal val="#ppt_w"/>
                                          </p:val>
                                        </p:tav>
                                      </p:tavLst>
                                    </p:anim>
                                    <p:anim calcmode="lin" valueType="num">
                                      <p:cBhvr>
                                        <p:cTn id="50" dur="500" fill="hold"/>
                                        <p:tgtEl>
                                          <p:spTgt spid="68"/>
                                        </p:tgtEl>
                                        <p:attrNameLst>
                                          <p:attrName>ppt_h</p:attrName>
                                        </p:attrNameLst>
                                      </p:cBhvr>
                                      <p:tavLst>
                                        <p:tav tm="0">
                                          <p:val>
                                            <p:fltVal val="0"/>
                                          </p:val>
                                        </p:tav>
                                        <p:tav tm="100000">
                                          <p:val>
                                            <p:strVal val="#ppt_h"/>
                                          </p:val>
                                        </p:tav>
                                      </p:tavLst>
                                    </p:anim>
                                    <p:animEffect transition="in" filter="fade">
                                      <p:cBhvr>
                                        <p:cTn id="51" dur="500"/>
                                        <p:tgtEl>
                                          <p:spTgt spid="68"/>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69">
                                            <p:txEl>
                                              <p:pRg st="0" end="0"/>
                                            </p:txEl>
                                          </p:spTgt>
                                        </p:tgtEl>
                                        <p:attrNameLst>
                                          <p:attrName>style.visibility</p:attrName>
                                        </p:attrNameLst>
                                      </p:cBhvr>
                                      <p:to>
                                        <p:strVal val="visible"/>
                                      </p:to>
                                    </p:set>
                                    <p:anim calcmode="lin" valueType="num">
                                      <p:cBhvr>
                                        <p:cTn id="54"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42"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400"/>
                        <p:tgtEl>
                          <p:spTgt spid="27"/>
                        </p:tgtEl>
                      </p:cBhvr>
                    </p:animEffect>
                    <p:anim calcmode="lin" valueType="num">
                      <p:cBhvr>
                        <p:cTn dur="400" fill="hold"/>
                        <p:tgtEl>
                          <p:spTgt spid="27"/>
                        </p:tgtEl>
                        <p:attrNameLst>
                          <p:attrName>ppt_x</p:attrName>
                        </p:attrNameLst>
                      </p:cBhvr>
                      <p:tavLst>
                        <p:tav tm="0">
                          <p:val>
                            <p:strVal val="#ppt_x"/>
                          </p:val>
                        </p:tav>
                        <p:tav tm="100000">
                          <p:val>
                            <p:strVal val="#ppt_x"/>
                          </p:val>
                        </p:tav>
                      </p:tavLst>
                    </p:anim>
                    <p:anim calcmode="lin" valueType="num">
                      <p:cBhvr>
                        <p:cTn dur="4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10" presetClass="entr" presetSubtype="0" fill="hold" nodeType="withEffect">
                  <p:stCondLst>
                    <p:cond delay="8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21" grpId="0" animBg="1"/>
      <p:bldP spid="22" grpId="0" build="p">
        <p:tmplLst>
          <p:tmpl lvl="1">
            <p:tnLst>
              <p:par>
                <p:cTn presetID="53" presetClass="entr" presetSubtype="16"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63" grpId="0" build="p">
        <p:tmplLst>
          <p:tmpl lvl="1">
            <p:tnLst>
              <p:par>
                <p:cTn presetID="10" presetClass="entr" presetSubtype="0" fill="hold" nodeType="withEffect">
                  <p:stCondLst>
                    <p:cond delay="8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animBg="1"/>
      <p:bldP spid="65" grpId="0" build="p">
        <p:tmplLst>
          <p:tmpl lvl="1">
            <p:tnLst>
              <p:par>
                <p:cTn presetID="53" presetClass="entr" presetSubtype="16"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 calcmode="lin" valueType="num">
                      <p:cBhvr>
                        <p:cTn dur="500" fill="hold"/>
                        <p:tgtEl>
                          <p:spTgt spid="65"/>
                        </p:tgtEl>
                        <p:attrNameLst>
                          <p:attrName>ppt_w</p:attrName>
                        </p:attrNameLst>
                      </p:cBhvr>
                      <p:tavLst>
                        <p:tav tm="0">
                          <p:val>
                            <p:fltVal val="0"/>
                          </p:val>
                        </p:tav>
                        <p:tav tm="100000">
                          <p:val>
                            <p:strVal val="#ppt_w"/>
                          </p:val>
                        </p:tav>
                      </p:tavLst>
                    </p:anim>
                    <p:anim calcmode="lin" valueType="num">
                      <p:cBhvr>
                        <p:cTn dur="500" fill="hold"/>
                        <p:tgtEl>
                          <p:spTgt spid="65"/>
                        </p:tgtEl>
                        <p:attrNameLst>
                          <p:attrName>ppt_h</p:attrName>
                        </p:attrNameLst>
                      </p:cBhvr>
                      <p:tavLst>
                        <p:tav tm="0">
                          <p:val>
                            <p:fltVal val="0"/>
                          </p:val>
                        </p:tav>
                        <p:tav tm="100000">
                          <p:val>
                            <p:strVal val="#ppt_h"/>
                          </p:val>
                        </p:tav>
                      </p:tavLst>
                    </p:anim>
                    <p:animEffect transition="in" filter="fade">
                      <p:cBhvr>
                        <p:cTn dur="500"/>
                        <p:tgtEl>
                          <p:spTgt spid="65"/>
                        </p:tgtEl>
                      </p:cBhvr>
                    </p:animEffect>
                  </p:childTnLst>
                </p:cTn>
              </p:par>
            </p:tnLst>
          </p:tmpl>
        </p:tmplLst>
      </p:bldP>
      <p:bldP spid="67" grpId="0" build="p">
        <p:tmplLst>
          <p:tmpl lvl="1">
            <p:tnLst>
              <p:par>
                <p:cTn presetID="10" presetClass="entr" presetSubtype="0" fill="hold" nodeType="withEffect">
                  <p:stCondLst>
                    <p:cond delay="80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8" grpId="0" animBg="1"/>
      <p:bldP spid="69" grpId="0" build="p">
        <p:tmplLst>
          <p:tmpl lvl="1">
            <p:tnLst>
              <p:par>
                <p:cTn presetID="53" presetClass="entr" presetSubtype="16"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 calcmode="lin" valueType="num">
                      <p:cBhvr>
                        <p:cTn dur="500" fill="hold"/>
                        <p:tgtEl>
                          <p:spTgt spid="69"/>
                        </p:tgtEl>
                        <p:attrNameLst>
                          <p:attrName>ppt_w</p:attrName>
                        </p:attrNameLst>
                      </p:cBhvr>
                      <p:tavLst>
                        <p:tav tm="0">
                          <p:val>
                            <p:fltVal val="0"/>
                          </p:val>
                        </p:tav>
                        <p:tav tm="100000">
                          <p:val>
                            <p:strVal val="#ppt_w"/>
                          </p:val>
                        </p:tav>
                      </p:tavLst>
                    </p:anim>
                    <p:anim calcmode="lin" valueType="num">
                      <p:cBhvr>
                        <p:cTn dur="500" fill="hold"/>
                        <p:tgtEl>
                          <p:spTgt spid="69"/>
                        </p:tgtEl>
                        <p:attrNameLst>
                          <p:attrName>ppt_h</p:attrName>
                        </p:attrNameLst>
                      </p:cBhvr>
                      <p:tavLst>
                        <p:tav tm="0">
                          <p:val>
                            <p:fltVal val="0"/>
                          </p:val>
                        </p:tav>
                        <p:tav tm="100000">
                          <p:val>
                            <p:strVal val="#ppt_h"/>
                          </p:val>
                        </p:tav>
                      </p:tavLst>
                    </p:anim>
                    <p:animEffect transition="in" filter="fade">
                      <p:cBhvr>
                        <p:cTn dur="500"/>
                        <p:tgtEl>
                          <p:spTgt spid="69"/>
                        </p:tgtEl>
                      </p:cBhvr>
                    </p:animEffect>
                  </p:childTnLst>
                </p:cTn>
              </p:par>
            </p:tnLst>
          </p:tmpl>
        </p:tmplLst>
      </p:bldP>
      <p:bldP spid="1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riple Chart Slide">
    <p:spTree>
      <p:nvGrpSpPr>
        <p:cNvPr id="1" name=""/>
        <p:cNvGrpSpPr/>
        <p:nvPr/>
      </p:nvGrpSpPr>
      <p:grpSpPr>
        <a:xfrm>
          <a:off x="0" y="0"/>
          <a:ext cx="0" cy="0"/>
          <a:chOff x="0" y="0"/>
          <a:chExt cx="0" cy="0"/>
        </a:xfrm>
      </p:grpSpPr>
      <p:sp>
        <p:nvSpPr>
          <p:cNvPr id="27"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Five</a:t>
            </a:r>
            <a:r>
              <a:rPr lang="es-ES_tradnl" dirty="0"/>
              <a:t> </a:t>
            </a:r>
            <a:r>
              <a:rPr lang="es-ES_tradnl" dirty="0" err="1"/>
              <a:t>goals</a:t>
            </a:r>
            <a:r>
              <a:rPr lang="es-ES_tradnl" dirty="0"/>
              <a:t> </a:t>
            </a:r>
            <a:r>
              <a:rPr lang="es-ES_tradnl" dirty="0" err="1"/>
              <a:t>to</a:t>
            </a:r>
            <a:r>
              <a:rPr lang="es-ES_tradnl" dirty="0"/>
              <a:t> 2016</a:t>
            </a:r>
          </a:p>
        </p:txBody>
      </p:sp>
      <p:sp>
        <p:nvSpPr>
          <p:cNvPr id="28"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7" name="Shape 782"/>
          <p:cNvSpPr/>
          <p:nvPr userDrawn="1"/>
        </p:nvSpPr>
        <p:spPr>
          <a:xfrm>
            <a:off x="1536714" y="2738734"/>
            <a:ext cx="3810993" cy="61472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chemeClr val="accent1"/>
          </a:solidFill>
          <a:ln w="12700" cap="flat">
            <a:noFill/>
            <a:miter lim="400000"/>
          </a:ln>
          <a:effectLst/>
        </p:spPr>
        <p:txBody>
          <a:bodyPr wrap="square" lIns="0" tIns="0" rIns="0" bIns="0" numCol="1" anchor="ctr">
            <a:noAutofit/>
          </a:bodyPr>
          <a:lstStyle/>
          <a:p>
            <a:pPr lvl="0">
              <a:defRPr sz="3200">
                <a:solidFill>
                  <a:srgbClr val="FFFFFF"/>
                </a:solidFill>
              </a:defRPr>
            </a:pPr>
            <a:endParaRPr sz="3200"/>
          </a:p>
        </p:txBody>
      </p:sp>
      <p:sp>
        <p:nvSpPr>
          <p:cNvPr id="25" name="Text Placeholder 7"/>
          <p:cNvSpPr>
            <a:spLocks noGrp="1"/>
          </p:cNvSpPr>
          <p:nvPr>
            <p:ph type="body" sz="quarter" idx="22" hasCustomPrompt="1"/>
          </p:nvPr>
        </p:nvSpPr>
        <p:spPr>
          <a:xfrm>
            <a:off x="1731304" y="5165375"/>
            <a:ext cx="3446235" cy="676718"/>
          </a:xfrm>
          <a:prstGeom prst="rect">
            <a:avLst/>
          </a:prstGeom>
        </p:spPr>
        <p:txBody>
          <a:bodyPr vert="horz" lIns="0" tIns="103884" rIns="0" bIns="103884" anchor="ctr"/>
          <a:lstStyle>
            <a:lvl1pPr marL="0" indent="0" algn="ctr">
              <a:lnSpc>
                <a:spcPct val="100000"/>
              </a:lnSpc>
              <a:spcBef>
                <a:spcPts val="0"/>
              </a:spcBef>
              <a:spcAft>
                <a:spcPts val="0"/>
              </a:spcAft>
              <a:buNone/>
              <a:defRPr sz="2400" b="1">
                <a:solidFill>
                  <a:schemeClr val="bg1"/>
                </a:solidFill>
                <a:latin typeface="Lato Regular"/>
                <a:cs typeface="Lato Regular"/>
              </a:defRPr>
            </a:lvl1pPr>
          </a:lstStyle>
          <a:p>
            <a:pPr lvl="0"/>
            <a:r>
              <a:rPr lang="es-ES_tradnl" dirty="0" err="1"/>
              <a:t>SubtitleExample</a:t>
            </a:r>
            <a:endParaRPr lang="es-ES_tradnl" dirty="0"/>
          </a:p>
        </p:txBody>
      </p:sp>
      <p:sp>
        <p:nvSpPr>
          <p:cNvPr id="26" name="Text Placeholder 2"/>
          <p:cNvSpPr>
            <a:spLocks noGrp="1"/>
          </p:cNvSpPr>
          <p:nvPr>
            <p:ph type="body" sz="quarter" idx="23" hasCustomPrompt="1"/>
          </p:nvPr>
        </p:nvSpPr>
        <p:spPr>
          <a:xfrm>
            <a:off x="1731304" y="5952926"/>
            <a:ext cx="3446235"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44" name="Shape 782"/>
          <p:cNvSpPr/>
          <p:nvPr userDrawn="1"/>
        </p:nvSpPr>
        <p:spPr>
          <a:xfrm>
            <a:off x="5982854" y="2738734"/>
            <a:ext cx="3810993" cy="61472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chemeClr val="accent2"/>
          </a:solidFill>
          <a:ln w="12700" cap="flat">
            <a:noFill/>
            <a:miter lim="400000"/>
          </a:ln>
          <a:effectLst/>
        </p:spPr>
        <p:txBody>
          <a:bodyPr wrap="square" lIns="0" tIns="0" rIns="0" bIns="0" numCol="1" anchor="ctr">
            <a:noAutofit/>
          </a:bodyPr>
          <a:lstStyle/>
          <a:p>
            <a:pPr lvl="0">
              <a:defRPr sz="3200">
                <a:solidFill>
                  <a:srgbClr val="FFFFFF"/>
                </a:solidFill>
              </a:defRPr>
            </a:pPr>
            <a:endParaRPr sz="3200"/>
          </a:p>
        </p:txBody>
      </p:sp>
      <p:sp>
        <p:nvSpPr>
          <p:cNvPr id="49" name="Text Placeholder 7"/>
          <p:cNvSpPr>
            <a:spLocks noGrp="1"/>
          </p:cNvSpPr>
          <p:nvPr>
            <p:ph type="body" sz="quarter" idx="25" hasCustomPrompt="1"/>
          </p:nvPr>
        </p:nvSpPr>
        <p:spPr>
          <a:xfrm>
            <a:off x="6158197" y="5165375"/>
            <a:ext cx="3446235" cy="676718"/>
          </a:xfrm>
          <a:prstGeom prst="rect">
            <a:avLst/>
          </a:prstGeom>
        </p:spPr>
        <p:txBody>
          <a:bodyPr vert="horz" lIns="0" tIns="103884" rIns="0" bIns="103884" anchor="ctr"/>
          <a:lstStyle>
            <a:lvl1pPr marL="0" indent="0" algn="ctr">
              <a:lnSpc>
                <a:spcPct val="100000"/>
              </a:lnSpc>
              <a:spcBef>
                <a:spcPts val="0"/>
              </a:spcBef>
              <a:spcAft>
                <a:spcPts val="0"/>
              </a:spcAft>
              <a:buNone/>
              <a:defRPr sz="2400" b="1">
                <a:solidFill>
                  <a:schemeClr val="bg1"/>
                </a:solidFill>
                <a:latin typeface="Lato Regular"/>
                <a:cs typeface="Lato Regular"/>
              </a:defRPr>
            </a:lvl1pPr>
          </a:lstStyle>
          <a:p>
            <a:pPr lvl="0"/>
            <a:r>
              <a:rPr lang="es-ES_tradnl" dirty="0" err="1"/>
              <a:t>SubtitleExample</a:t>
            </a:r>
            <a:endParaRPr lang="es-ES_tradnl" dirty="0"/>
          </a:p>
        </p:txBody>
      </p:sp>
      <p:sp>
        <p:nvSpPr>
          <p:cNvPr id="50" name="Text Placeholder 2"/>
          <p:cNvSpPr>
            <a:spLocks noGrp="1"/>
          </p:cNvSpPr>
          <p:nvPr>
            <p:ph type="body" sz="quarter" idx="26" hasCustomPrompt="1"/>
          </p:nvPr>
        </p:nvSpPr>
        <p:spPr>
          <a:xfrm>
            <a:off x="6158197" y="5952926"/>
            <a:ext cx="3446235"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60" name="Shape 782"/>
          <p:cNvSpPr/>
          <p:nvPr userDrawn="1"/>
        </p:nvSpPr>
        <p:spPr>
          <a:xfrm>
            <a:off x="10409745" y="2738734"/>
            <a:ext cx="3810993" cy="61472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chemeClr val="accent3"/>
          </a:solidFill>
          <a:ln w="12700" cap="flat">
            <a:noFill/>
            <a:miter lim="400000"/>
          </a:ln>
          <a:effectLst/>
        </p:spPr>
        <p:txBody>
          <a:bodyPr wrap="square" lIns="0" tIns="0" rIns="0" bIns="0" numCol="1" anchor="ctr">
            <a:noAutofit/>
          </a:bodyPr>
          <a:lstStyle/>
          <a:p>
            <a:pPr lvl="0">
              <a:defRPr sz="3200">
                <a:solidFill>
                  <a:srgbClr val="FFFFFF"/>
                </a:solidFill>
              </a:defRPr>
            </a:pPr>
            <a:endParaRPr sz="3200"/>
          </a:p>
        </p:txBody>
      </p:sp>
      <p:sp>
        <p:nvSpPr>
          <p:cNvPr id="72" name="Text Placeholder 7"/>
          <p:cNvSpPr>
            <a:spLocks noGrp="1"/>
          </p:cNvSpPr>
          <p:nvPr>
            <p:ph type="body" sz="quarter" idx="28" hasCustomPrompt="1"/>
          </p:nvPr>
        </p:nvSpPr>
        <p:spPr>
          <a:xfrm>
            <a:off x="10604336" y="5165375"/>
            <a:ext cx="3446235" cy="676718"/>
          </a:xfrm>
          <a:prstGeom prst="rect">
            <a:avLst/>
          </a:prstGeom>
        </p:spPr>
        <p:txBody>
          <a:bodyPr vert="horz" lIns="0" tIns="103884" rIns="0" bIns="103884" anchor="ctr"/>
          <a:lstStyle>
            <a:lvl1pPr marL="0" indent="0" algn="ctr">
              <a:lnSpc>
                <a:spcPct val="100000"/>
              </a:lnSpc>
              <a:spcBef>
                <a:spcPts val="0"/>
              </a:spcBef>
              <a:spcAft>
                <a:spcPts val="0"/>
              </a:spcAft>
              <a:buNone/>
              <a:defRPr sz="2400" b="1">
                <a:solidFill>
                  <a:schemeClr val="bg1"/>
                </a:solidFill>
                <a:latin typeface="Lato Regular"/>
                <a:cs typeface="Lato Regular"/>
              </a:defRPr>
            </a:lvl1pPr>
          </a:lstStyle>
          <a:p>
            <a:pPr lvl="0"/>
            <a:r>
              <a:rPr lang="es-ES_tradnl" dirty="0" err="1"/>
              <a:t>SubtitleExample</a:t>
            </a:r>
            <a:endParaRPr lang="es-ES_tradnl" dirty="0"/>
          </a:p>
        </p:txBody>
      </p:sp>
      <p:sp>
        <p:nvSpPr>
          <p:cNvPr id="73" name="Text Placeholder 2"/>
          <p:cNvSpPr>
            <a:spLocks noGrp="1"/>
          </p:cNvSpPr>
          <p:nvPr>
            <p:ph type="body" sz="quarter" idx="29" hasCustomPrompt="1"/>
          </p:nvPr>
        </p:nvSpPr>
        <p:spPr>
          <a:xfrm>
            <a:off x="10604336" y="5952926"/>
            <a:ext cx="3446235"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80" name="Shape 782"/>
          <p:cNvSpPr/>
          <p:nvPr userDrawn="1"/>
        </p:nvSpPr>
        <p:spPr>
          <a:xfrm>
            <a:off x="14817393" y="2738734"/>
            <a:ext cx="3810993" cy="61472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chemeClr val="accent4"/>
          </a:solidFill>
          <a:ln w="12700" cap="flat">
            <a:noFill/>
            <a:miter lim="400000"/>
          </a:ln>
          <a:effectLst/>
        </p:spPr>
        <p:txBody>
          <a:bodyPr wrap="square" lIns="0" tIns="0" rIns="0" bIns="0" numCol="1" anchor="ctr">
            <a:noAutofit/>
          </a:bodyPr>
          <a:lstStyle/>
          <a:p>
            <a:pPr lvl="0">
              <a:defRPr sz="3200">
                <a:solidFill>
                  <a:srgbClr val="FFFFFF"/>
                </a:solidFill>
              </a:defRPr>
            </a:pPr>
            <a:endParaRPr sz="3200"/>
          </a:p>
        </p:txBody>
      </p:sp>
      <p:sp>
        <p:nvSpPr>
          <p:cNvPr id="83" name="Text Placeholder 7"/>
          <p:cNvSpPr>
            <a:spLocks noGrp="1"/>
          </p:cNvSpPr>
          <p:nvPr>
            <p:ph type="body" sz="quarter" idx="31" hasCustomPrompt="1"/>
          </p:nvPr>
        </p:nvSpPr>
        <p:spPr>
          <a:xfrm>
            <a:off x="15011982" y="5165375"/>
            <a:ext cx="3446235" cy="676718"/>
          </a:xfrm>
          <a:prstGeom prst="rect">
            <a:avLst/>
          </a:prstGeom>
        </p:spPr>
        <p:txBody>
          <a:bodyPr vert="horz" lIns="0" tIns="103884" rIns="0" bIns="103884" anchor="ctr"/>
          <a:lstStyle>
            <a:lvl1pPr marL="0" indent="0" algn="ctr">
              <a:lnSpc>
                <a:spcPct val="100000"/>
              </a:lnSpc>
              <a:spcBef>
                <a:spcPts val="0"/>
              </a:spcBef>
              <a:spcAft>
                <a:spcPts val="0"/>
              </a:spcAft>
              <a:buNone/>
              <a:defRPr sz="2400" b="1">
                <a:solidFill>
                  <a:schemeClr val="bg1"/>
                </a:solidFill>
                <a:latin typeface="Lato Regular"/>
                <a:cs typeface="Lato Regular"/>
              </a:defRPr>
            </a:lvl1pPr>
          </a:lstStyle>
          <a:p>
            <a:pPr lvl="0"/>
            <a:r>
              <a:rPr lang="es-ES_tradnl" dirty="0" err="1"/>
              <a:t>SubtitleExample</a:t>
            </a:r>
            <a:endParaRPr lang="es-ES_tradnl" dirty="0"/>
          </a:p>
        </p:txBody>
      </p:sp>
      <p:sp>
        <p:nvSpPr>
          <p:cNvPr id="84" name="Text Placeholder 2"/>
          <p:cNvSpPr>
            <a:spLocks noGrp="1"/>
          </p:cNvSpPr>
          <p:nvPr>
            <p:ph type="body" sz="quarter" idx="32" hasCustomPrompt="1"/>
          </p:nvPr>
        </p:nvSpPr>
        <p:spPr>
          <a:xfrm>
            <a:off x="15011982" y="5952926"/>
            <a:ext cx="3446235"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88" name="Shape 782"/>
          <p:cNvSpPr/>
          <p:nvPr userDrawn="1"/>
        </p:nvSpPr>
        <p:spPr>
          <a:xfrm>
            <a:off x="19154854" y="2738734"/>
            <a:ext cx="3810993" cy="61472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chemeClr val="accent5"/>
          </a:solidFill>
          <a:ln w="12700" cap="flat">
            <a:noFill/>
            <a:miter lim="400000"/>
          </a:ln>
          <a:effectLst/>
        </p:spPr>
        <p:txBody>
          <a:bodyPr wrap="square" lIns="0" tIns="0" rIns="0" bIns="0" numCol="1" anchor="ctr">
            <a:noAutofit/>
          </a:bodyPr>
          <a:lstStyle/>
          <a:p>
            <a:pPr lvl="0">
              <a:defRPr sz="3200">
                <a:solidFill>
                  <a:srgbClr val="FFFFFF"/>
                </a:solidFill>
              </a:defRPr>
            </a:pPr>
            <a:endParaRPr sz="3200"/>
          </a:p>
        </p:txBody>
      </p:sp>
      <p:sp>
        <p:nvSpPr>
          <p:cNvPr id="90" name="Text Placeholder 7"/>
          <p:cNvSpPr>
            <a:spLocks noGrp="1"/>
          </p:cNvSpPr>
          <p:nvPr>
            <p:ph type="body" sz="quarter" idx="34" hasCustomPrompt="1"/>
          </p:nvPr>
        </p:nvSpPr>
        <p:spPr>
          <a:xfrm>
            <a:off x="19323391" y="5165375"/>
            <a:ext cx="3446235" cy="676718"/>
          </a:xfrm>
          <a:prstGeom prst="rect">
            <a:avLst/>
          </a:prstGeom>
        </p:spPr>
        <p:txBody>
          <a:bodyPr vert="horz" lIns="0" tIns="103884" rIns="0" bIns="103884" anchor="ctr"/>
          <a:lstStyle>
            <a:lvl1pPr marL="0" indent="0" algn="ctr">
              <a:lnSpc>
                <a:spcPct val="100000"/>
              </a:lnSpc>
              <a:spcBef>
                <a:spcPts val="0"/>
              </a:spcBef>
              <a:spcAft>
                <a:spcPts val="0"/>
              </a:spcAft>
              <a:buNone/>
              <a:defRPr sz="2400" b="1">
                <a:solidFill>
                  <a:schemeClr val="bg1"/>
                </a:solidFill>
                <a:latin typeface="Lato Regular"/>
                <a:cs typeface="Lato Regular"/>
              </a:defRPr>
            </a:lvl1pPr>
          </a:lstStyle>
          <a:p>
            <a:pPr lvl="0"/>
            <a:r>
              <a:rPr lang="es-ES_tradnl" dirty="0" err="1"/>
              <a:t>SubtitleExample</a:t>
            </a:r>
            <a:endParaRPr lang="es-ES_tradnl" dirty="0"/>
          </a:p>
        </p:txBody>
      </p:sp>
      <p:sp>
        <p:nvSpPr>
          <p:cNvPr id="91" name="Text Placeholder 2"/>
          <p:cNvSpPr>
            <a:spLocks noGrp="1"/>
          </p:cNvSpPr>
          <p:nvPr>
            <p:ph type="body" sz="quarter" idx="35" hasCustomPrompt="1"/>
          </p:nvPr>
        </p:nvSpPr>
        <p:spPr>
          <a:xfrm>
            <a:off x="19323391" y="5952926"/>
            <a:ext cx="3446235" cy="1393436"/>
          </a:xfrm>
          <a:prstGeom prst="rect">
            <a:avLst/>
          </a:prstGeom>
        </p:spPr>
        <p:txBody>
          <a:bodyPr vert="horz" lIns="0" tIns="0" rIns="0" bIns="0"/>
          <a:lstStyle>
            <a:lvl1pPr marL="0" indent="0" algn="ctr">
              <a:lnSpc>
                <a:spcPct val="120000"/>
              </a:lnSpc>
              <a:spcBef>
                <a:spcPts val="0"/>
              </a:spcBef>
              <a:buNone/>
              <a:defRPr sz="2000" baseline="0">
                <a:solidFill>
                  <a:schemeClr val="bg1"/>
                </a:solidFill>
                <a:latin typeface="Lato Light"/>
                <a:cs typeface="Lato Light"/>
              </a:defRPr>
            </a:lvl1pPr>
          </a:lstStyle>
          <a:p>
            <a:pPr lvl="0"/>
            <a:r>
              <a:rPr lang="en-US" dirty="0"/>
              <a:t>Donec vel nisl nec risus vulputate placerat in at ligula magna nec lacus porttitor hendrerit. </a:t>
            </a:r>
          </a:p>
        </p:txBody>
      </p:sp>
      <p:sp>
        <p:nvSpPr>
          <p:cNvPr id="94" name="Text Placeholder 2"/>
          <p:cNvSpPr>
            <a:spLocks noGrp="1"/>
          </p:cNvSpPr>
          <p:nvPr>
            <p:ph type="body" sz="quarter" idx="16" hasCustomPrompt="1"/>
          </p:nvPr>
        </p:nvSpPr>
        <p:spPr>
          <a:xfrm>
            <a:off x="1536715" y="9969616"/>
            <a:ext cx="21429135"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 </a:t>
            </a:r>
            <a:r>
              <a:rPr lang="en-US" dirty="0" err="1"/>
              <a:t>Fusce</a:t>
            </a:r>
            <a:r>
              <a:rPr lang="en-US" dirty="0"/>
              <a:t> </a:t>
            </a:r>
            <a:r>
              <a:rPr lang="en-US" dirty="0" err="1"/>
              <a:t>venenatis</a:t>
            </a:r>
            <a:r>
              <a:rPr lang="en-US" dirty="0"/>
              <a:t> </a:t>
            </a:r>
            <a:r>
              <a:rPr lang="en-US" dirty="0" err="1"/>
              <a:t>lorem</a:t>
            </a:r>
            <a:r>
              <a:rPr lang="en-US" dirty="0"/>
              <a:t> </a:t>
            </a:r>
            <a:r>
              <a:rPr lang="en-US" dirty="0" err="1"/>
              <a:t>faucibus</a:t>
            </a:r>
            <a:r>
              <a:rPr lang="en-US" dirty="0"/>
              <a:t>, </a:t>
            </a:r>
            <a:r>
              <a:rPr lang="en-US" dirty="0" err="1"/>
              <a:t>commodo</a:t>
            </a:r>
            <a:r>
              <a:rPr lang="en-US" dirty="0"/>
              <a:t> magna </a:t>
            </a:r>
            <a:r>
              <a:rPr lang="en-US" dirty="0" err="1"/>
              <a:t>eget</a:t>
            </a:r>
            <a:r>
              <a:rPr lang="en-US" dirty="0"/>
              <a:t>, </a:t>
            </a:r>
            <a:r>
              <a:rPr lang="en-US" dirty="0" err="1"/>
              <a:t>egestas</a:t>
            </a:r>
            <a:r>
              <a:rPr lang="en-US" dirty="0"/>
              <a:t> </a:t>
            </a:r>
            <a:r>
              <a:rPr lang="en-US" dirty="0" err="1"/>
              <a:t>orci</a:t>
            </a:r>
            <a:r>
              <a:rPr lang="en-US" dirty="0"/>
              <a:t>. </a:t>
            </a:r>
            <a:r>
              <a:rPr lang="en-US" dirty="0" err="1"/>
              <a:t>Nullam</a:t>
            </a:r>
            <a:r>
              <a:rPr lang="en-US" dirty="0"/>
              <a:t> at </a:t>
            </a:r>
            <a:r>
              <a:rPr lang="en-US" dirty="0" err="1"/>
              <a:t>risus</a:t>
            </a:r>
            <a:r>
              <a:rPr lang="en-US" dirty="0"/>
              <a:t> </a:t>
            </a:r>
            <a:r>
              <a:rPr lang="en-US" dirty="0" err="1"/>
              <a:t>congue</a:t>
            </a:r>
            <a:r>
              <a:rPr lang="en-US" dirty="0"/>
              <a:t>, </a:t>
            </a:r>
            <a:r>
              <a:rPr lang="en-US" dirty="0" err="1"/>
              <a:t>hendrerit</a:t>
            </a:r>
            <a:r>
              <a:rPr lang="en-US" dirty="0"/>
              <a:t> </a:t>
            </a:r>
            <a:r>
              <a:rPr lang="en-US" dirty="0" err="1"/>
              <a:t>enim</a:t>
            </a:r>
            <a:r>
              <a:rPr lang="en-US" dirty="0"/>
              <a:t> id, dictum quam. </a:t>
            </a:r>
            <a:r>
              <a:rPr lang="en-US" dirty="0" err="1"/>
              <a:t>Praesent</a:t>
            </a:r>
            <a:r>
              <a:rPr lang="en-US" dirty="0"/>
              <a:t> a </a:t>
            </a:r>
            <a:r>
              <a:rPr lang="en-US" dirty="0" err="1"/>
              <a:t>tincidunt</a:t>
            </a:r>
            <a:r>
              <a:rPr lang="en-US" dirty="0"/>
              <a:t> </a:t>
            </a:r>
            <a:r>
              <a:rPr lang="en-US" dirty="0" err="1"/>
              <a:t>tortor</a:t>
            </a:r>
            <a:r>
              <a:rPr lang="en-US" dirty="0"/>
              <a:t>. </a:t>
            </a:r>
            <a:r>
              <a:rPr lang="en-US" dirty="0" err="1"/>
              <a:t>Ut</a:t>
            </a:r>
            <a:r>
              <a:rPr lang="en-US" dirty="0"/>
              <a:t> </a:t>
            </a:r>
            <a:r>
              <a:rPr lang="en-US" dirty="0" err="1"/>
              <a:t>malesuada</a:t>
            </a:r>
            <a:r>
              <a:rPr lang="en-US" dirty="0"/>
              <a:t> </a:t>
            </a:r>
            <a:r>
              <a:rPr lang="en-US" dirty="0" err="1"/>
              <a:t>viverra</a:t>
            </a:r>
            <a:r>
              <a:rPr lang="en-US" dirty="0"/>
              <a:t> </a:t>
            </a:r>
            <a:r>
              <a:rPr lang="en-US" dirty="0" err="1"/>
              <a:t>felis</a:t>
            </a:r>
            <a:r>
              <a:rPr lang="en-US" dirty="0"/>
              <a:t> </a:t>
            </a:r>
            <a:r>
              <a:rPr lang="en-US" dirty="0" err="1"/>
              <a:t>quis</a:t>
            </a:r>
            <a:r>
              <a:rPr lang="en-US" dirty="0"/>
              <a:t> </a:t>
            </a:r>
            <a:r>
              <a:rPr lang="en-US" dirty="0" err="1"/>
              <a:t>varius</a:t>
            </a:r>
            <a:r>
              <a:rPr lang="en-US" dirty="0"/>
              <a:t>. </a:t>
            </a:r>
            <a:r>
              <a:rPr lang="en-US" dirty="0" err="1"/>
              <a:t>Nulla</a:t>
            </a:r>
            <a:r>
              <a:rPr lang="en-US" dirty="0"/>
              <a:t> </a:t>
            </a:r>
            <a:r>
              <a:rPr lang="en-US" dirty="0" err="1"/>
              <a:t>facilisi</a:t>
            </a:r>
            <a:r>
              <a:rPr lang="en-US" dirty="0"/>
              <a:t>. </a:t>
            </a:r>
            <a:r>
              <a:rPr lang="en-US" dirty="0" err="1"/>
              <a:t>Etiam</a:t>
            </a:r>
            <a:r>
              <a:rPr lang="en-US" dirty="0"/>
              <a:t> </a:t>
            </a:r>
            <a:r>
              <a:rPr lang="en-US" dirty="0" err="1"/>
              <a:t>molestie</a:t>
            </a:r>
            <a:r>
              <a:rPr lang="en-US" dirty="0"/>
              <a:t> </a:t>
            </a:r>
            <a:r>
              <a:rPr lang="en-US" dirty="0" err="1"/>
              <a:t>risus</a:t>
            </a:r>
            <a:r>
              <a:rPr lang="en-US" dirty="0"/>
              <a:t> </a:t>
            </a:r>
            <a:r>
              <a:rPr lang="en-US" dirty="0" err="1"/>
              <a:t>est</a:t>
            </a:r>
            <a:r>
              <a:rPr lang="en-US" dirty="0"/>
              <a:t>, ac </a:t>
            </a:r>
            <a:r>
              <a:rPr lang="en-US" dirty="0" err="1"/>
              <a:t>bibendum</a:t>
            </a:r>
            <a:r>
              <a:rPr lang="en-US" dirty="0"/>
              <a:t> magna </a:t>
            </a:r>
            <a:r>
              <a:rPr lang="en-US" dirty="0" err="1"/>
              <a:t>tempor</a:t>
            </a:r>
            <a:r>
              <a:rPr lang="en-US" dirty="0"/>
              <a:t> at. </a:t>
            </a:r>
            <a:r>
              <a:rPr lang="en-US" dirty="0" err="1"/>
              <a:t>Vestibulum</a:t>
            </a:r>
            <a:endParaRPr lang="en-US" dirty="0"/>
          </a:p>
        </p:txBody>
      </p:sp>
      <p:sp>
        <p:nvSpPr>
          <p:cNvPr id="95" name="Text Placeholder 7"/>
          <p:cNvSpPr>
            <a:spLocks noGrp="1"/>
          </p:cNvSpPr>
          <p:nvPr>
            <p:ph type="body" sz="quarter" idx="36" hasCustomPrompt="1"/>
          </p:nvPr>
        </p:nvSpPr>
        <p:spPr>
          <a:xfrm>
            <a:off x="1536715" y="9282745"/>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2562179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ve circles diagram">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Cycle</a:t>
            </a:r>
            <a:r>
              <a:rPr lang="es-ES_tradnl" dirty="0"/>
              <a:t> SmartArt </a:t>
            </a:r>
            <a:r>
              <a:rPr lang="es-ES_tradnl" dirty="0" err="1"/>
              <a:t>Example</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graphicFrame>
        <p:nvGraphicFramePr>
          <p:cNvPr id="2" name="Diagram 1"/>
          <p:cNvGraphicFramePr/>
          <p:nvPr userDrawn="1">
            <p:extLst>
              <p:ext uri="{D42A27DB-BD31-4B8C-83A1-F6EECF244321}">
                <p14:modId xmlns:p14="http://schemas.microsoft.com/office/powerpoint/2010/main" val="3777338563"/>
              </p:ext>
            </p:extLst>
          </p:nvPr>
        </p:nvGraphicFramePr>
        <p:xfrm>
          <a:off x="6377583" y="2520933"/>
          <a:ext cx="11628837" cy="775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 Placeholder 2"/>
          <p:cNvSpPr>
            <a:spLocks noGrp="1"/>
          </p:cNvSpPr>
          <p:nvPr>
            <p:ph type="body" sz="quarter" idx="16" hasCustomPrompt="1"/>
          </p:nvPr>
        </p:nvSpPr>
        <p:spPr>
          <a:xfrm>
            <a:off x="1741121" y="10508448"/>
            <a:ext cx="21294741"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12" name="Text Placeholder 2"/>
          <p:cNvSpPr>
            <a:spLocks noGrp="1"/>
          </p:cNvSpPr>
          <p:nvPr>
            <p:ph type="body" sz="quarter" idx="17" hasCustomPrompt="1"/>
          </p:nvPr>
        </p:nvSpPr>
        <p:spPr>
          <a:xfrm>
            <a:off x="11284582" y="3118841"/>
            <a:ext cx="1861367" cy="1018570"/>
          </a:xfrm>
          <a:prstGeom prst="rect">
            <a:avLst/>
          </a:prstGeom>
        </p:spPr>
        <p:txBody>
          <a:bodyPr vert="horz" lIns="243798" tIns="121900" rIns="243798" bIns="121900"/>
          <a:lstStyle>
            <a:lvl1pPr marL="0" indent="0" algn="ctr">
              <a:lnSpc>
                <a:spcPct val="100000"/>
              </a:lnSpc>
              <a:buNone/>
              <a:defRPr sz="2400">
                <a:solidFill>
                  <a:schemeClr val="bg1"/>
                </a:solidFill>
                <a:latin typeface="Lato Regular"/>
                <a:cs typeface="Lato Regular"/>
              </a:defRPr>
            </a:lvl1pPr>
          </a:lstStyle>
          <a:p>
            <a:pPr lvl="0"/>
            <a:r>
              <a:rPr lang="en-US" dirty="0"/>
              <a:t>Title Example</a:t>
            </a:r>
          </a:p>
        </p:txBody>
      </p:sp>
      <p:sp>
        <p:nvSpPr>
          <p:cNvPr id="13" name="Text Placeholder 2"/>
          <p:cNvSpPr>
            <a:spLocks noGrp="1"/>
          </p:cNvSpPr>
          <p:nvPr>
            <p:ph type="body" sz="quarter" idx="18" hasCustomPrompt="1"/>
          </p:nvPr>
        </p:nvSpPr>
        <p:spPr>
          <a:xfrm>
            <a:off x="14133190" y="5254901"/>
            <a:ext cx="1861367" cy="1018570"/>
          </a:xfrm>
          <a:prstGeom prst="rect">
            <a:avLst/>
          </a:prstGeom>
        </p:spPr>
        <p:txBody>
          <a:bodyPr vert="horz" lIns="243798" tIns="121900" rIns="243798" bIns="121900"/>
          <a:lstStyle>
            <a:lvl1pPr marL="0" indent="0" algn="ctr">
              <a:lnSpc>
                <a:spcPct val="100000"/>
              </a:lnSpc>
              <a:buNone/>
              <a:defRPr sz="2400">
                <a:solidFill>
                  <a:schemeClr val="bg1"/>
                </a:solidFill>
                <a:latin typeface="Lato Regular"/>
                <a:cs typeface="Lato Regular"/>
              </a:defRPr>
            </a:lvl1pPr>
          </a:lstStyle>
          <a:p>
            <a:pPr lvl="0"/>
            <a:r>
              <a:rPr lang="en-US" dirty="0"/>
              <a:t>Title Example</a:t>
            </a:r>
          </a:p>
        </p:txBody>
      </p:sp>
      <p:sp>
        <p:nvSpPr>
          <p:cNvPr id="14" name="Text Placeholder 2"/>
          <p:cNvSpPr>
            <a:spLocks noGrp="1"/>
          </p:cNvSpPr>
          <p:nvPr>
            <p:ph type="body" sz="quarter" idx="19" hasCustomPrompt="1"/>
          </p:nvPr>
        </p:nvSpPr>
        <p:spPr>
          <a:xfrm>
            <a:off x="13016845" y="8564829"/>
            <a:ext cx="1861367" cy="1018570"/>
          </a:xfrm>
          <a:prstGeom prst="rect">
            <a:avLst/>
          </a:prstGeom>
        </p:spPr>
        <p:txBody>
          <a:bodyPr vert="horz" lIns="243798" tIns="121900" rIns="243798" bIns="121900"/>
          <a:lstStyle>
            <a:lvl1pPr marL="0" indent="0" algn="ctr">
              <a:lnSpc>
                <a:spcPct val="100000"/>
              </a:lnSpc>
              <a:buNone/>
              <a:defRPr sz="2400">
                <a:solidFill>
                  <a:schemeClr val="bg1"/>
                </a:solidFill>
                <a:latin typeface="Lato Regular"/>
                <a:cs typeface="Lato Regular"/>
              </a:defRPr>
            </a:lvl1pPr>
          </a:lstStyle>
          <a:p>
            <a:pPr lvl="0"/>
            <a:r>
              <a:rPr lang="en-US" dirty="0"/>
              <a:t>Title Example</a:t>
            </a:r>
          </a:p>
        </p:txBody>
      </p:sp>
      <p:sp>
        <p:nvSpPr>
          <p:cNvPr id="15" name="Text Placeholder 2"/>
          <p:cNvSpPr>
            <a:spLocks noGrp="1"/>
          </p:cNvSpPr>
          <p:nvPr>
            <p:ph type="body" sz="quarter" idx="20" hasCustomPrompt="1"/>
          </p:nvPr>
        </p:nvSpPr>
        <p:spPr>
          <a:xfrm>
            <a:off x="9500205" y="8584073"/>
            <a:ext cx="1861367" cy="1018570"/>
          </a:xfrm>
          <a:prstGeom prst="rect">
            <a:avLst/>
          </a:prstGeom>
        </p:spPr>
        <p:txBody>
          <a:bodyPr vert="horz" lIns="243798" tIns="121900" rIns="243798" bIns="121900"/>
          <a:lstStyle>
            <a:lvl1pPr marL="0" indent="0" algn="ctr">
              <a:lnSpc>
                <a:spcPct val="100000"/>
              </a:lnSpc>
              <a:buNone/>
              <a:defRPr sz="2400">
                <a:solidFill>
                  <a:schemeClr val="bg1"/>
                </a:solidFill>
                <a:latin typeface="Lato Regular"/>
                <a:cs typeface="Lato Regular"/>
              </a:defRPr>
            </a:lvl1pPr>
          </a:lstStyle>
          <a:p>
            <a:pPr lvl="0"/>
            <a:r>
              <a:rPr lang="en-US" dirty="0"/>
              <a:t>Title Example</a:t>
            </a:r>
          </a:p>
        </p:txBody>
      </p:sp>
      <p:sp>
        <p:nvSpPr>
          <p:cNvPr id="16" name="Text Placeholder 2"/>
          <p:cNvSpPr>
            <a:spLocks noGrp="1"/>
          </p:cNvSpPr>
          <p:nvPr>
            <p:ph type="body" sz="quarter" idx="21" hasCustomPrompt="1"/>
          </p:nvPr>
        </p:nvSpPr>
        <p:spPr>
          <a:xfrm>
            <a:off x="8422351" y="5254901"/>
            <a:ext cx="1861367" cy="1018570"/>
          </a:xfrm>
          <a:prstGeom prst="rect">
            <a:avLst/>
          </a:prstGeom>
        </p:spPr>
        <p:txBody>
          <a:bodyPr vert="horz" lIns="243798" tIns="121900" rIns="243798" bIns="121900"/>
          <a:lstStyle>
            <a:lvl1pPr marL="0" indent="0" algn="ctr">
              <a:lnSpc>
                <a:spcPct val="100000"/>
              </a:lnSpc>
              <a:buNone/>
              <a:defRPr sz="2400">
                <a:solidFill>
                  <a:schemeClr val="bg1"/>
                </a:solidFill>
                <a:latin typeface="Lato Regular"/>
                <a:cs typeface="Lato Regular"/>
              </a:defRPr>
            </a:lvl1pPr>
          </a:lstStyle>
          <a:p>
            <a:pPr lvl="0"/>
            <a:r>
              <a:rPr lang="en-US" dirty="0"/>
              <a:t>Title Example</a:t>
            </a:r>
          </a:p>
        </p:txBody>
      </p:sp>
      <p:sp>
        <p:nvSpPr>
          <p:cNvPr id="19" name="Text Placeholder 7"/>
          <p:cNvSpPr>
            <a:spLocks noGrp="1"/>
          </p:cNvSpPr>
          <p:nvPr>
            <p:ph type="body" sz="quarter" idx="13" hasCustomPrompt="1"/>
          </p:nvPr>
        </p:nvSpPr>
        <p:spPr>
          <a:xfrm>
            <a:off x="2083383" y="5470645"/>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3" name="Text Placeholder 2"/>
          <p:cNvSpPr>
            <a:spLocks noGrp="1"/>
          </p:cNvSpPr>
          <p:nvPr>
            <p:ph type="body" sz="quarter" idx="22" hasCustomPrompt="1"/>
          </p:nvPr>
        </p:nvSpPr>
        <p:spPr>
          <a:xfrm>
            <a:off x="2083383" y="5917973"/>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4" name="Text Placeholder 7"/>
          <p:cNvSpPr>
            <a:spLocks noGrp="1"/>
          </p:cNvSpPr>
          <p:nvPr>
            <p:ph type="body" sz="quarter" idx="23" hasCustomPrompt="1"/>
          </p:nvPr>
        </p:nvSpPr>
        <p:spPr>
          <a:xfrm>
            <a:off x="3631694" y="375088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25" name="Text Placeholder 7"/>
          <p:cNvSpPr>
            <a:spLocks noGrp="1"/>
          </p:cNvSpPr>
          <p:nvPr>
            <p:ph type="body" sz="quarter" idx="24" hasCustomPrompt="1"/>
          </p:nvPr>
        </p:nvSpPr>
        <p:spPr>
          <a:xfrm>
            <a:off x="18006420" y="5470645"/>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6" name="Text Placeholder 2"/>
          <p:cNvSpPr>
            <a:spLocks noGrp="1"/>
          </p:cNvSpPr>
          <p:nvPr>
            <p:ph type="body" sz="quarter" idx="25" hasCustomPrompt="1"/>
          </p:nvPr>
        </p:nvSpPr>
        <p:spPr>
          <a:xfrm>
            <a:off x="18006420" y="5917973"/>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7" name="Text Placeholder 7"/>
          <p:cNvSpPr>
            <a:spLocks noGrp="1"/>
          </p:cNvSpPr>
          <p:nvPr>
            <p:ph type="body" sz="quarter" idx="26" hasCustomPrompt="1"/>
          </p:nvPr>
        </p:nvSpPr>
        <p:spPr>
          <a:xfrm>
            <a:off x="19554730" y="375088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2483231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pie">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Basic Pie SmartArt</a:t>
            </a:r>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1" name="Text Placeholder 2"/>
          <p:cNvSpPr>
            <a:spLocks noGrp="1"/>
          </p:cNvSpPr>
          <p:nvPr>
            <p:ph type="body" sz="quarter" idx="16" hasCustomPrompt="1"/>
          </p:nvPr>
        </p:nvSpPr>
        <p:spPr>
          <a:xfrm>
            <a:off x="1741121" y="10046592"/>
            <a:ext cx="21294741"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8" name="Text Placeholder 7"/>
          <p:cNvSpPr>
            <a:spLocks noGrp="1"/>
          </p:cNvSpPr>
          <p:nvPr>
            <p:ph type="body" sz="quarter" idx="13" hasCustomPrompt="1"/>
          </p:nvPr>
        </p:nvSpPr>
        <p:spPr>
          <a:xfrm>
            <a:off x="1536715" y="5663085"/>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9" name="Text Placeholder 2"/>
          <p:cNvSpPr>
            <a:spLocks noGrp="1"/>
          </p:cNvSpPr>
          <p:nvPr>
            <p:ph type="body" sz="quarter" idx="22" hasCustomPrompt="1"/>
          </p:nvPr>
        </p:nvSpPr>
        <p:spPr>
          <a:xfrm>
            <a:off x="1536715" y="6110413"/>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0" name="Text Placeholder 7"/>
          <p:cNvSpPr>
            <a:spLocks noGrp="1"/>
          </p:cNvSpPr>
          <p:nvPr>
            <p:ph type="body" sz="quarter" idx="23" hasCustomPrompt="1"/>
          </p:nvPr>
        </p:nvSpPr>
        <p:spPr>
          <a:xfrm>
            <a:off x="3085026" y="394332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12" name="Text Placeholder 7"/>
          <p:cNvSpPr>
            <a:spLocks noGrp="1"/>
          </p:cNvSpPr>
          <p:nvPr>
            <p:ph type="body" sz="quarter" idx="24" hasCustomPrompt="1"/>
          </p:nvPr>
        </p:nvSpPr>
        <p:spPr>
          <a:xfrm>
            <a:off x="18006420" y="5663085"/>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2"/>
          <p:cNvSpPr>
            <a:spLocks noGrp="1"/>
          </p:cNvSpPr>
          <p:nvPr>
            <p:ph type="body" sz="quarter" idx="25" hasCustomPrompt="1"/>
          </p:nvPr>
        </p:nvSpPr>
        <p:spPr>
          <a:xfrm>
            <a:off x="18006420" y="6110413"/>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4" name="Text Placeholder 7"/>
          <p:cNvSpPr>
            <a:spLocks noGrp="1"/>
          </p:cNvSpPr>
          <p:nvPr>
            <p:ph type="body" sz="quarter" idx="26" hasCustomPrompt="1"/>
          </p:nvPr>
        </p:nvSpPr>
        <p:spPr>
          <a:xfrm>
            <a:off x="19554730" y="394332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15" name="Rounded Rectangle 14"/>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01247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anim calcmode="lin" valueType="num">
                                      <p:cBhvr>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8">
                                            <p:txEl>
                                              <p:pRg st="0" end="0"/>
                                            </p:txEl>
                                          </p:spTgt>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par>
                                <p:cTn id="29" presetID="42" presetClass="entr" presetSubtype="0" fill="hold" grpId="0" nodeType="withEffect">
                                  <p:stCondLst>
                                    <p:cond delay="20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400"/>
                                        <p:tgtEl>
                                          <p:spTgt spid="10">
                                            <p:txEl>
                                              <p:pRg st="0" end="0"/>
                                            </p:txEl>
                                          </p:spTgt>
                                        </p:tgtEl>
                                      </p:cBhvr>
                                    </p:animEffect>
                                    <p:anim calcmode="lin" valueType="num">
                                      <p:cBhvr>
                                        <p:cTn id="32"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3" dur="400" fill="hold"/>
                                        <p:tgtEl>
                                          <p:spTgt spid="10">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0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anim calcmode="lin" valueType="num">
                                      <p:cBhvr>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42" presetClass="entr" presetSubtype="0" fill="hold" grpId="0" nodeType="withEffect">
                                  <p:stCondLst>
                                    <p:cond delay="20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400"/>
                                        <p:tgtEl>
                                          <p:spTgt spid="14">
                                            <p:txEl>
                                              <p:pRg st="0" end="0"/>
                                            </p:txEl>
                                          </p:spTgt>
                                        </p:tgtEl>
                                      </p:cBhvr>
                                    </p:animEffect>
                                    <p:anim calcmode="lin" valueType="num">
                                      <p:cBhvr>
                                        <p:cTn id="45"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6" dur="4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10" presetClass="entr" presetSubtype="0" fill="hold" nodeType="withEffect">
                  <p:stCondLst>
                    <p:cond delay="8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rtArt with three text box">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Radial SmartArt </a:t>
            </a:r>
            <a:r>
              <a:rPr lang="es-ES_tradnl" dirty="0" err="1"/>
              <a:t>Example</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1" name="Text Placeholder 2"/>
          <p:cNvSpPr>
            <a:spLocks noGrp="1"/>
          </p:cNvSpPr>
          <p:nvPr>
            <p:ph type="body" sz="quarter" idx="16" hasCustomPrompt="1"/>
          </p:nvPr>
        </p:nvSpPr>
        <p:spPr>
          <a:xfrm>
            <a:off x="1741121" y="10046592"/>
            <a:ext cx="21294741"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13" name="Text Placeholder 7"/>
          <p:cNvSpPr>
            <a:spLocks noGrp="1"/>
          </p:cNvSpPr>
          <p:nvPr>
            <p:ph type="body" sz="quarter" idx="13" hasCustomPrompt="1"/>
          </p:nvPr>
        </p:nvSpPr>
        <p:spPr>
          <a:xfrm>
            <a:off x="1536715" y="4777869"/>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4" name="Text Placeholder 2"/>
          <p:cNvSpPr>
            <a:spLocks noGrp="1"/>
          </p:cNvSpPr>
          <p:nvPr>
            <p:ph type="body" sz="quarter" idx="22" hasCustomPrompt="1"/>
          </p:nvPr>
        </p:nvSpPr>
        <p:spPr>
          <a:xfrm>
            <a:off x="1536715" y="5225195"/>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5" name="Text Placeholder 7"/>
          <p:cNvSpPr>
            <a:spLocks noGrp="1"/>
          </p:cNvSpPr>
          <p:nvPr>
            <p:ph type="body" sz="quarter" idx="23" hasCustomPrompt="1"/>
          </p:nvPr>
        </p:nvSpPr>
        <p:spPr>
          <a:xfrm>
            <a:off x="18036672" y="4777869"/>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 name="Text Placeholder 2"/>
          <p:cNvSpPr>
            <a:spLocks noGrp="1"/>
          </p:cNvSpPr>
          <p:nvPr>
            <p:ph type="body" sz="quarter" idx="24" hasCustomPrompt="1"/>
          </p:nvPr>
        </p:nvSpPr>
        <p:spPr>
          <a:xfrm>
            <a:off x="18036672" y="5225195"/>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9" name="Rounded Rectangle 8"/>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6411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anim calcmode="lin" valueType="num">
                                      <p:cBhvr>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3">
                                            <p:txEl>
                                              <p:pRg st="0" end="0"/>
                                            </p:txEl>
                                          </p:spTgt>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par>
                                <p:cTn id="29" presetID="42" presetClass="entr" presetSubtype="0" fill="hold" grpId="0" nodeType="withEffect">
                                  <p:stCondLst>
                                    <p:cond delay="2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anim calcmode="lin" valueType="num">
                                      <p:cBhvr>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15">
                                            <p:txEl>
                                              <p:pRg st="0" end="0"/>
                                            </p:txEl>
                                          </p:spTgt>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80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10" presetClass="entr" presetSubtype="0" fill="hold" nodeType="withEffect">
                  <p:stCondLst>
                    <p:cond delay="8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9"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rt art with two text box">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a:t>Radial SmartArt </a:t>
            </a:r>
            <a:r>
              <a:rPr lang="es-ES_tradnl" dirty="0" err="1"/>
              <a:t>Example</a:t>
            </a:r>
            <a:r>
              <a:rPr lang="es-ES_tradnl" dirty="0"/>
              <a:t> without </a:t>
            </a:r>
            <a:r>
              <a:rPr lang="es-ES_tradnl" dirty="0" err="1"/>
              <a:t>footer</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7"/>
          <p:cNvSpPr>
            <a:spLocks noGrp="1"/>
          </p:cNvSpPr>
          <p:nvPr>
            <p:ph type="body" sz="quarter" idx="13" hasCustomPrompt="1"/>
          </p:nvPr>
        </p:nvSpPr>
        <p:spPr>
          <a:xfrm>
            <a:off x="1536715" y="4951065"/>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4" name="Text Placeholder 2"/>
          <p:cNvSpPr>
            <a:spLocks noGrp="1"/>
          </p:cNvSpPr>
          <p:nvPr>
            <p:ph type="body" sz="quarter" idx="22" hasCustomPrompt="1"/>
          </p:nvPr>
        </p:nvSpPr>
        <p:spPr>
          <a:xfrm>
            <a:off x="1536715" y="539839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5" name="Text Placeholder 7"/>
          <p:cNvSpPr>
            <a:spLocks noGrp="1"/>
          </p:cNvSpPr>
          <p:nvPr>
            <p:ph type="body" sz="quarter" idx="23" hasCustomPrompt="1"/>
          </p:nvPr>
        </p:nvSpPr>
        <p:spPr>
          <a:xfrm>
            <a:off x="18036672" y="4951065"/>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 name="Text Placeholder 2"/>
          <p:cNvSpPr>
            <a:spLocks noGrp="1"/>
          </p:cNvSpPr>
          <p:nvPr>
            <p:ph type="body" sz="quarter" idx="24" hasCustomPrompt="1"/>
          </p:nvPr>
        </p:nvSpPr>
        <p:spPr>
          <a:xfrm>
            <a:off x="18036672" y="539839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8" name="Rounded Rectangle 7"/>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8917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anim calcmode="lin" valueType="num">
                                      <p:cBhvr>
                                        <p:cTn id="2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3">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anim calcmode="lin" valueType="num">
                                      <p:cBhvr>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rt art with four text box 2">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a:t>SmartArt </a:t>
            </a:r>
            <a:r>
              <a:rPr lang="es-ES_tradnl" dirty="0" err="1"/>
              <a:t>Example</a:t>
            </a:r>
            <a:r>
              <a:rPr lang="es-ES_tradnl" dirty="0"/>
              <a:t> </a:t>
            </a:r>
            <a:r>
              <a:rPr lang="es-ES_tradnl" dirty="0" err="1"/>
              <a:t>with</a:t>
            </a:r>
            <a:r>
              <a:rPr lang="es-ES_tradnl" dirty="0"/>
              <a:t> </a:t>
            </a:r>
            <a:r>
              <a:rPr lang="es-ES_tradnl" dirty="0" err="1"/>
              <a:t>four</a:t>
            </a:r>
            <a:r>
              <a:rPr lang="es-ES_tradnl" dirty="0"/>
              <a:t> </a:t>
            </a:r>
            <a:r>
              <a:rPr lang="es-ES_tradnl" dirty="0" err="1"/>
              <a:t>text</a:t>
            </a:r>
            <a:r>
              <a:rPr lang="es-ES_tradnl" dirty="0"/>
              <a:t> box</a:t>
            </a:r>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7"/>
          <p:cNvSpPr>
            <a:spLocks noGrp="1"/>
          </p:cNvSpPr>
          <p:nvPr>
            <p:ph type="body" sz="quarter" idx="13" hasCustomPrompt="1"/>
          </p:nvPr>
        </p:nvSpPr>
        <p:spPr>
          <a:xfrm>
            <a:off x="1536715" y="3411560"/>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4" name="Text Placeholder 2"/>
          <p:cNvSpPr>
            <a:spLocks noGrp="1"/>
          </p:cNvSpPr>
          <p:nvPr>
            <p:ph type="body" sz="quarter" idx="22" hasCustomPrompt="1"/>
          </p:nvPr>
        </p:nvSpPr>
        <p:spPr>
          <a:xfrm>
            <a:off x="1536715" y="3974351"/>
            <a:ext cx="4929175" cy="1952731"/>
          </a:xfrm>
          <a:prstGeom prst="rect">
            <a:avLst/>
          </a:prstGeom>
          <a:ln>
            <a:solidFill>
              <a:schemeClr val="bg1">
                <a:lumMod val="85000"/>
              </a:schemeClr>
            </a:solidFill>
          </a:ln>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a:t>
            </a:r>
          </a:p>
        </p:txBody>
      </p:sp>
      <p:sp>
        <p:nvSpPr>
          <p:cNvPr id="8" name="Text Placeholder 7"/>
          <p:cNvSpPr>
            <a:spLocks noGrp="1"/>
          </p:cNvSpPr>
          <p:nvPr>
            <p:ph type="body" sz="quarter" idx="23" hasCustomPrompt="1"/>
          </p:nvPr>
        </p:nvSpPr>
        <p:spPr>
          <a:xfrm>
            <a:off x="18036675" y="3411560"/>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9" name="Text Placeholder 2"/>
          <p:cNvSpPr>
            <a:spLocks noGrp="1"/>
          </p:cNvSpPr>
          <p:nvPr>
            <p:ph type="body" sz="quarter" idx="24" hasCustomPrompt="1"/>
          </p:nvPr>
        </p:nvSpPr>
        <p:spPr>
          <a:xfrm>
            <a:off x="18036675" y="3974351"/>
            <a:ext cx="4929175" cy="1952731"/>
          </a:xfrm>
          <a:prstGeom prst="rect">
            <a:avLst/>
          </a:prstGeom>
          <a:ln>
            <a:solidFill>
              <a:schemeClr val="bg1">
                <a:lumMod val="85000"/>
              </a:schemeClr>
            </a:solidFill>
          </a:ln>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a:t>
            </a:r>
          </a:p>
        </p:txBody>
      </p:sp>
      <p:sp>
        <p:nvSpPr>
          <p:cNvPr id="10" name="Text Placeholder 7"/>
          <p:cNvSpPr>
            <a:spLocks noGrp="1"/>
          </p:cNvSpPr>
          <p:nvPr>
            <p:ph type="body" sz="quarter" idx="25" hasCustomPrompt="1"/>
          </p:nvPr>
        </p:nvSpPr>
        <p:spPr>
          <a:xfrm>
            <a:off x="1536715" y="9069230"/>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1" name="Text Placeholder 2"/>
          <p:cNvSpPr>
            <a:spLocks noGrp="1"/>
          </p:cNvSpPr>
          <p:nvPr>
            <p:ph type="body" sz="quarter" idx="26" hasCustomPrompt="1"/>
          </p:nvPr>
        </p:nvSpPr>
        <p:spPr>
          <a:xfrm>
            <a:off x="1536715" y="9632021"/>
            <a:ext cx="4929175" cy="1952731"/>
          </a:xfrm>
          <a:prstGeom prst="rect">
            <a:avLst/>
          </a:prstGeom>
          <a:ln>
            <a:solidFill>
              <a:schemeClr val="bg1">
                <a:lumMod val="85000"/>
              </a:schemeClr>
            </a:solidFill>
          </a:ln>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a:t>
            </a:r>
          </a:p>
        </p:txBody>
      </p:sp>
      <p:sp>
        <p:nvSpPr>
          <p:cNvPr id="12" name="Text Placeholder 7"/>
          <p:cNvSpPr>
            <a:spLocks noGrp="1"/>
          </p:cNvSpPr>
          <p:nvPr>
            <p:ph type="body" sz="quarter" idx="27" hasCustomPrompt="1"/>
          </p:nvPr>
        </p:nvSpPr>
        <p:spPr>
          <a:xfrm>
            <a:off x="18036675" y="9069230"/>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7" name="Text Placeholder 2"/>
          <p:cNvSpPr>
            <a:spLocks noGrp="1"/>
          </p:cNvSpPr>
          <p:nvPr>
            <p:ph type="body" sz="quarter" idx="28" hasCustomPrompt="1"/>
          </p:nvPr>
        </p:nvSpPr>
        <p:spPr>
          <a:xfrm>
            <a:off x="18036675" y="9632021"/>
            <a:ext cx="4929175" cy="1952731"/>
          </a:xfrm>
          <a:prstGeom prst="rect">
            <a:avLst/>
          </a:prstGeom>
          <a:ln>
            <a:solidFill>
              <a:schemeClr val="bg1">
                <a:lumMod val="85000"/>
              </a:schemeClr>
            </a:solidFill>
          </a:ln>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a:t>
            </a:r>
          </a:p>
        </p:txBody>
      </p:sp>
      <p:sp>
        <p:nvSpPr>
          <p:cNvPr id="15" name="Rounded Rectangle 14"/>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658710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Radial SmartArt">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Left</a:t>
            </a:r>
            <a:r>
              <a:rPr lang="es-ES_tradnl" dirty="0"/>
              <a:t> </a:t>
            </a:r>
            <a:r>
              <a:rPr lang="es-ES_tradnl" dirty="0" err="1"/>
              <a:t>text</a:t>
            </a:r>
            <a:r>
              <a:rPr lang="es-ES_tradnl" dirty="0"/>
              <a:t> </a:t>
            </a:r>
            <a:r>
              <a:rPr lang="es-ES_tradnl" dirty="0" err="1"/>
              <a:t>Slide</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7"/>
          <p:cNvSpPr>
            <a:spLocks noGrp="1"/>
          </p:cNvSpPr>
          <p:nvPr>
            <p:ph type="body" sz="quarter" idx="13" hasCustomPrompt="1"/>
          </p:nvPr>
        </p:nvSpPr>
        <p:spPr>
          <a:xfrm>
            <a:off x="1536715" y="4777869"/>
            <a:ext cx="10008284" cy="500314"/>
          </a:xfrm>
          <a:prstGeom prst="rect">
            <a:avLst/>
          </a:prstGeom>
        </p:spPr>
        <p:txBody>
          <a:bodyPr vert="horz" lIns="0" tIns="103884" rIns="0" bIns="103884" anchor="ctr"/>
          <a:lstStyle>
            <a:lvl1pPr marL="0" indent="0" algn="l">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4" name="Text Placeholder 2"/>
          <p:cNvSpPr>
            <a:spLocks noGrp="1"/>
          </p:cNvSpPr>
          <p:nvPr>
            <p:ph type="body" sz="quarter" idx="22" hasCustomPrompt="1"/>
          </p:nvPr>
        </p:nvSpPr>
        <p:spPr>
          <a:xfrm>
            <a:off x="1536715" y="5225196"/>
            <a:ext cx="10008284" cy="3973329"/>
          </a:xfrm>
          <a:prstGeom prst="rect">
            <a:avLst/>
          </a:prstGeom>
        </p:spPr>
        <p:txBody>
          <a:bodyPr vert="horz" lIns="243798" tIns="121900" rIns="243798" bIns="121900"/>
          <a:lstStyle>
            <a:lvl1pPr marL="0" indent="0" algn="l">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6" name="Rounded Rectangle 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222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anim calcmode="lin" valueType="num">
                                      <p:cBhvr>
                                        <p:cTn id="2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3">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tor 4">
    <p:bg>
      <p:bgPr>
        <a:solidFill>
          <a:schemeClr val="accent3">
            <a:lumMod val="75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1064506" y="7072899"/>
            <a:ext cx="12792619" cy="863560"/>
          </a:xfrm>
          <a:prstGeom prst="rect">
            <a:avLst/>
          </a:prstGeom>
        </p:spPr>
        <p:txBody>
          <a:bodyPr vert="horz" lIns="0" tIns="103884" rIns="0" bIns="103884" anchor="ctr"/>
          <a:lstStyle>
            <a:lvl1pPr marL="0" indent="0" algn="l">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1064506" y="8162940"/>
            <a:ext cx="12792619" cy="456902"/>
          </a:xfrm>
          <a:prstGeom prst="rect">
            <a:avLst/>
          </a:prstGeom>
        </p:spPr>
        <p:txBody>
          <a:bodyPr vert="horz" lIns="0" tIns="103884" rIns="0" bIns="103884" anchor="ctr"/>
          <a:lstStyle>
            <a:lvl1pPr marL="0" indent="0" algn="l">
              <a:lnSpc>
                <a:spcPct val="100000"/>
              </a:lnSpc>
              <a:spcBef>
                <a:spcPts val="0"/>
              </a:spcBef>
              <a:spcAft>
                <a:spcPts val="0"/>
              </a:spcAft>
              <a:buNone/>
              <a:defRPr sz="3500" b="0">
                <a:solidFill>
                  <a:schemeClr val="accent3">
                    <a:lumMod val="5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1064506" y="8858468"/>
            <a:ext cx="12792619" cy="1261518"/>
          </a:xfrm>
          <a:prstGeom prst="rect">
            <a:avLst/>
          </a:prstGeom>
        </p:spPr>
        <p:txBody>
          <a:bodyPr vert="horz" lIns="0" tIns="121900" rIns="0" bIns="121900"/>
          <a:lstStyle>
            <a:lvl1pPr marL="0" indent="0" algn="l">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
        <p:nvSpPr>
          <p:cNvPr id="8" name="Right Triangle 1"/>
          <p:cNvSpPr/>
          <p:nvPr userDrawn="1"/>
        </p:nvSpPr>
        <p:spPr bwMode="auto">
          <a:xfrm rot="17983745" flipH="1" flipV="1">
            <a:off x="2527002" y="-3457274"/>
            <a:ext cx="5681932" cy="12856652"/>
          </a:xfrm>
          <a:custGeom>
            <a:avLst/>
            <a:gdLst>
              <a:gd name="connsiteX0" fmla="*/ 0 w 1847440"/>
              <a:gd name="connsiteY0" fmla="*/ 6974030 h 6974030"/>
              <a:gd name="connsiteX1" fmla="*/ 0 w 1847440"/>
              <a:gd name="connsiteY1" fmla="*/ 0 h 6974030"/>
              <a:gd name="connsiteX2" fmla="*/ 1847440 w 1847440"/>
              <a:gd name="connsiteY2" fmla="*/ 6974030 h 6974030"/>
              <a:gd name="connsiteX3" fmla="*/ 0 w 1847440"/>
              <a:gd name="connsiteY3" fmla="*/ 6974030 h 6974030"/>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556857 w 1557553"/>
              <a:gd name="connsiteY0" fmla="*/ 5819403 h 5819403"/>
              <a:gd name="connsiteX1" fmla="*/ 94996 w 1557553"/>
              <a:gd name="connsiteY1" fmla="*/ 0 h 5819403"/>
              <a:gd name="connsiteX2" fmla="*/ 1557553 w 1557553"/>
              <a:gd name="connsiteY2" fmla="*/ 5742428 h 5819403"/>
              <a:gd name="connsiteX3" fmla="*/ 556857 w 1557553"/>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2415894 w 3416590"/>
              <a:gd name="connsiteY0" fmla="*/ 7656719 h 7656719"/>
              <a:gd name="connsiteX1" fmla="*/ 50833 w 3416590"/>
              <a:gd name="connsiteY1" fmla="*/ 0 h 7656719"/>
              <a:gd name="connsiteX2" fmla="*/ 3416590 w 3416590"/>
              <a:gd name="connsiteY2" fmla="*/ 7579744 h 7656719"/>
              <a:gd name="connsiteX3" fmla="*/ 2415894 w 3416590"/>
              <a:gd name="connsiteY3" fmla="*/ 7656719 h 7656719"/>
              <a:gd name="connsiteX0" fmla="*/ 2365061 w 3365757"/>
              <a:gd name="connsiteY0" fmla="*/ 7656719 h 7656719"/>
              <a:gd name="connsiteX1" fmla="*/ 0 w 3365757"/>
              <a:gd name="connsiteY1" fmla="*/ 0 h 7656719"/>
              <a:gd name="connsiteX2" fmla="*/ 3365757 w 3365757"/>
              <a:gd name="connsiteY2" fmla="*/ 7579744 h 7656719"/>
              <a:gd name="connsiteX3" fmla="*/ 2365061 w 3365757"/>
              <a:gd name="connsiteY3" fmla="*/ 7656719 h 7656719"/>
              <a:gd name="connsiteX0" fmla="*/ 2565281 w 3365757"/>
              <a:gd name="connsiteY0" fmla="*/ 8231392 h 8231392"/>
              <a:gd name="connsiteX1" fmla="*/ 0 w 3365757"/>
              <a:gd name="connsiteY1" fmla="*/ 0 h 8231392"/>
              <a:gd name="connsiteX2" fmla="*/ 3365757 w 3365757"/>
              <a:gd name="connsiteY2" fmla="*/ 7579744 h 8231392"/>
              <a:gd name="connsiteX3" fmla="*/ 2565281 w 3365757"/>
              <a:gd name="connsiteY3" fmla="*/ 8231392 h 8231392"/>
              <a:gd name="connsiteX0" fmla="*/ 2565281 w 3365757"/>
              <a:gd name="connsiteY0" fmla="*/ 8231392 h 8231392"/>
              <a:gd name="connsiteX1" fmla="*/ 0 w 3365757"/>
              <a:gd name="connsiteY1" fmla="*/ 0 h 8231392"/>
              <a:gd name="connsiteX2" fmla="*/ 3365757 w 3365757"/>
              <a:gd name="connsiteY2" fmla="*/ 7579744 h 8231392"/>
              <a:gd name="connsiteX3" fmla="*/ 2565281 w 3365757"/>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Lst>
            <a:ahLst/>
            <a:cxnLst>
              <a:cxn ang="0">
                <a:pos x="connsiteX0" y="connsiteY0"/>
              </a:cxn>
              <a:cxn ang="0">
                <a:pos x="connsiteX1" y="connsiteY1"/>
              </a:cxn>
              <a:cxn ang="0">
                <a:pos x="connsiteX2" y="connsiteY2"/>
              </a:cxn>
              <a:cxn ang="0">
                <a:pos x="connsiteX3" y="connsiteY3"/>
              </a:cxn>
            </a:cxnLst>
            <a:rect l="l" t="t" r="r" b="b"/>
            <a:pathLst>
              <a:path w="3741032" h="8231392">
                <a:moveTo>
                  <a:pt x="2565281" y="8231392"/>
                </a:moveTo>
                <a:cubicBezTo>
                  <a:pt x="1846831" y="6509687"/>
                  <a:pt x="8868" y="3224981"/>
                  <a:pt x="0" y="0"/>
                </a:cubicBezTo>
                <a:cubicBezTo>
                  <a:pt x="17284" y="1651663"/>
                  <a:pt x="1926727" y="5262481"/>
                  <a:pt x="3741032" y="7436111"/>
                </a:cubicBezTo>
                <a:lnTo>
                  <a:pt x="2565281" y="8231392"/>
                </a:lnTo>
                <a:close/>
              </a:path>
            </a:pathLst>
          </a:custGeom>
          <a:solidFill>
            <a:schemeClr val="accent3">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
        <p:nvSpPr>
          <p:cNvPr id="10" name="Picture Placeholder 2"/>
          <p:cNvSpPr>
            <a:spLocks noGrp="1"/>
          </p:cNvSpPr>
          <p:nvPr>
            <p:ph type="pic" sz="quarter" idx="17"/>
          </p:nvPr>
        </p:nvSpPr>
        <p:spPr>
          <a:xfrm>
            <a:off x="-76968" y="0"/>
            <a:ext cx="24460967" cy="13717498"/>
          </a:xfrm>
          <a:custGeom>
            <a:avLst/>
            <a:gdLst>
              <a:gd name="connsiteX0" fmla="*/ 0 w 24387175"/>
              <a:gd name="connsiteY0" fmla="*/ 0 h 13716000"/>
              <a:gd name="connsiteX1" fmla="*/ 24387175 w 24387175"/>
              <a:gd name="connsiteY1" fmla="*/ 0 h 13716000"/>
              <a:gd name="connsiteX2" fmla="*/ 24387175 w 24387175"/>
              <a:gd name="connsiteY2" fmla="*/ 13716000 h 13716000"/>
              <a:gd name="connsiteX3" fmla="*/ 0 w 24387175"/>
              <a:gd name="connsiteY3" fmla="*/ 13716000 h 13716000"/>
              <a:gd name="connsiteX4" fmla="*/ 0 w 24387175"/>
              <a:gd name="connsiteY4" fmla="*/ 0 h 13716000"/>
              <a:gd name="connsiteX0" fmla="*/ 38488 w 24425663"/>
              <a:gd name="connsiteY0" fmla="*/ 0 h 13716000"/>
              <a:gd name="connsiteX1" fmla="*/ 24425663 w 24425663"/>
              <a:gd name="connsiteY1" fmla="*/ 0 h 13716000"/>
              <a:gd name="connsiteX2" fmla="*/ 24425663 w 24425663"/>
              <a:gd name="connsiteY2" fmla="*/ 13716000 h 13716000"/>
              <a:gd name="connsiteX3" fmla="*/ 0 w 24425663"/>
              <a:gd name="connsiteY3" fmla="*/ 5210252 h 13716000"/>
              <a:gd name="connsiteX4" fmla="*/ 38488 w 24425663"/>
              <a:gd name="connsiteY4" fmla="*/ 0 h 13716000"/>
              <a:gd name="connsiteX0" fmla="*/ 0 w 24387175"/>
              <a:gd name="connsiteY0" fmla="*/ 0 h 13716000"/>
              <a:gd name="connsiteX1" fmla="*/ 24387175 w 24387175"/>
              <a:gd name="connsiteY1" fmla="*/ 0 h 13716000"/>
              <a:gd name="connsiteX2" fmla="*/ 24387175 w 24387175"/>
              <a:gd name="connsiteY2" fmla="*/ 13716000 h 13716000"/>
              <a:gd name="connsiteX3" fmla="*/ 115465 w 24387175"/>
              <a:gd name="connsiteY3" fmla="*/ 822672 h 13716000"/>
              <a:gd name="connsiteX4" fmla="*/ 0 w 24387175"/>
              <a:gd name="connsiteY4" fmla="*/ 0 h 13716000"/>
              <a:gd name="connsiteX0" fmla="*/ 0 w 24387175"/>
              <a:gd name="connsiteY0" fmla="*/ 0 h 13716000"/>
              <a:gd name="connsiteX1" fmla="*/ 24387175 w 24387175"/>
              <a:gd name="connsiteY1" fmla="*/ 0 h 13716000"/>
              <a:gd name="connsiteX2" fmla="*/ 24387175 w 24387175"/>
              <a:gd name="connsiteY2" fmla="*/ 13716000 h 13716000"/>
              <a:gd name="connsiteX3" fmla="*/ 115465 w 24387175"/>
              <a:gd name="connsiteY3" fmla="*/ 822672 h 13716000"/>
              <a:gd name="connsiteX4" fmla="*/ 0 w 24387175"/>
              <a:gd name="connsiteY4" fmla="*/ 0 h 13716000"/>
              <a:gd name="connsiteX0" fmla="*/ 153953 w 24541128"/>
              <a:gd name="connsiteY0" fmla="*/ 0 h 13716000"/>
              <a:gd name="connsiteX1" fmla="*/ 24541128 w 24541128"/>
              <a:gd name="connsiteY1" fmla="*/ 0 h 13716000"/>
              <a:gd name="connsiteX2" fmla="*/ 24541128 w 24541128"/>
              <a:gd name="connsiteY2" fmla="*/ 13716000 h 13716000"/>
              <a:gd name="connsiteX3" fmla="*/ 0 w 24541128"/>
              <a:gd name="connsiteY3" fmla="*/ 784184 h 13716000"/>
              <a:gd name="connsiteX4" fmla="*/ 153953 w 24541128"/>
              <a:gd name="connsiteY4" fmla="*/ 0 h 13716000"/>
              <a:gd name="connsiteX0" fmla="*/ 153953 w 24541128"/>
              <a:gd name="connsiteY0" fmla="*/ 0 h 13717282"/>
              <a:gd name="connsiteX1" fmla="*/ 24541128 w 24541128"/>
              <a:gd name="connsiteY1" fmla="*/ 0 h 13717282"/>
              <a:gd name="connsiteX2" fmla="*/ 24541128 w 24541128"/>
              <a:gd name="connsiteY2" fmla="*/ 13716000 h 13717282"/>
              <a:gd name="connsiteX3" fmla="*/ 0 w 24541128"/>
              <a:gd name="connsiteY3" fmla="*/ 784184 h 13717282"/>
              <a:gd name="connsiteX4" fmla="*/ 153953 w 24541128"/>
              <a:gd name="connsiteY4" fmla="*/ 0 h 13717282"/>
              <a:gd name="connsiteX0" fmla="*/ 76977 w 24464152"/>
              <a:gd name="connsiteY0" fmla="*/ 0 h 13717741"/>
              <a:gd name="connsiteX1" fmla="*/ 24464152 w 24464152"/>
              <a:gd name="connsiteY1" fmla="*/ 0 h 13717741"/>
              <a:gd name="connsiteX2" fmla="*/ 24464152 w 24464152"/>
              <a:gd name="connsiteY2" fmla="*/ 13716000 h 13717741"/>
              <a:gd name="connsiteX3" fmla="*/ 0 w 24464152"/>
              <a:gd name="connsiteY3" fmla="*/ 3324362 h 13717741"/>
              <a:gd name="connsiteX4" fmla="*/ 76977 w 24464152"/>
              <a:gd name="connsiteY4" fmla="*/ 0 h 13717741"/>
              <a:gd name="connsiteX0" fmla="*/ 76977 w 24464152"/>
              <a:gd name="connsiteY0" fmla="*/ 0 h 13717498"/>
              <a:gd name="connsiteX1" fmla="*/ 24464152 w 24464152"/>
              <a:gd name="connsiteY1" fmla="*/ 0 h 13717498"/>
              <a:gd name="connsiteX2" fmla="*/ 24464152 w 24464152"/>
              <a:gd name="connsiteY2" fmla="*/ 13716000 h 13717498"/>
              <a:gd name="connsiteX3" fmla="*/ 0 w 24464152"/>
              <a:gd name="connsiteY3" fmla="*/ 3324362 h 13717498"/>
              <a:gd name="connsiteX4" fmla="*/ 76977 w 24464152"/>
              <a:gd name="connsiteY4" fmla="*/ 0 h 1371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152" h="13717498">
                <a:moveTo>
                  <a:pt x="76977" y="0"/>
                </a:moveTo>
                <a:lnTo>
                  <a:pt x="24464152" y="0"/>
                </a:lnTo>
                <a:lnTo>
                  <a:pt x="24464152" y="13716000"/>
                </a:lnTo>
                <a:cubicBezTo>
                  <a:pt x="10831261" y="13844292"/>
                  <a:pt x="22100325" y="5697760"/>
                  <a:pt x="0" y="3324362"/>
                </a:cubicBezTo>
                <a:lnTo>
                  <a:pt x="76977" y="0"/>
                </a:lnTo>
                <a:close/>
              </a:path>
            </a:pathLst>
          </a:custGeom>
        </p:spPr>
        <p:txBody>
          <a:bodyPr vert="horz" lIns="243798" tIns="121900" rIns="243798" bIns="121900"/>
          <a:lstStyle>
            <a:lvl1pPr marL="0" indent="0" algn="ctr">
              <a:buNone/>
              <a:defRPr sz="2400">
                <a:solidFill>
                  <a:schemeClr val="tx1">
                    <a:lumMod val="50000"/>
                    <a:lumOff val="50000"/>
                  </a:schemeClr>
                </a:solidFill>
                <a:latin typeface="Lato Regular"/>
                <a:cs typeface="Lato Regular"/>
              </a:defRPr>
            </a:lvl1pPr>
          </a:lstStyle>
          <a:p>
            <a:endParaRPr lang="en-US" dirty="0"/>
          </a:p>
        </p:txBody>
      </p:sp>
    </p:spTree>
    <p:extLst>
      <p:ext uri="{BB962C8B-B14F-4D97-AF65-F5344CB8AC3E}">
        <p14:creationId xmlns:p14="http://schemas.microsoft.com/office/powerpoint/2010/main" val="234089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Radial SmartArt">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baseline="0">
                <a:solidFill>
                  <a:schemeClr val="tx1">
                    <a:lumMod val="75000"/>
                    <a:lumOff val="25000"/>
                  </a:schemeClr>
                </a:solidFill>
                <a:latin typeface="Lato"/>
                <a:cs typeface="Lato"/>
              </a:defRPr>
            </a:lvl1pPr>
          </a:lstStyle>
          <a:p>
            <a:pPr lvl="0"/>
            <a:r>
              <a:rPr lang="es-ES_tradnl" dirty="0" err="1"/>
              <a:t>Right</a:t>
            </a:r>
            <a:r>
              <a:rPr lang="es-ES_tradnl" dirty="0"/>
              <a:t> </a:t>
            </a:r>
            <a:r>
              <a:rPr lang="es-ES_tradnl" dirty="0" err="1"/>
              <a:t>text</a:t>
            </a:r>
            <a:r>
              <a:rPr lang="es-ES_tradnl" dirty="0"/>
              <a:t> </a:t>
            </a:r>
            <a:r>
              <a:rPr lang="es-ES_tradnl" dirty="0" err="1"/>
              <a:t>Slide</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7"/>
          <p:cNvSpPr>
            <a:spLocks noGrp="1"/>
          </p:cNvSpPr>
          <p:nvPr>
            <p:ph type="body" sz="quarter" idx="13" hasCustomPrompt="1"/>
          </p:nvPr>
        </p:nvSpPr>
        <p:spPr>
          <a:xfrm>
            <a:off x="12957566" y="4777869"/>
            <a:ext cx="10008284" cy="500314"/>
          </a:xfrm>
          <a:prstGeom prst="rect">
            <a:avLst/>
          </a:prstGeom>
        </p:spPr>
        <p:txBody>
          <a:bodyPr vert="horz" lIns="0" tIns="103884" rIns="0" bIns="103884" anchor="ctr"/>
          <a:lstStyle>
            <a:lvl1pPr marL="0" indent="0" algn="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4" name="Text Placeholder 2"/>
          <p:cNvSpPr>
            <a:spLocks noGrp="1"/>
          </p:cNvSpPr>
          <p:nvPr>
            <p:ph type="body" sz="quarter" idx="22" hasCustomPrompt="1"/>
          </p:nvPr>
        </p:nvSpPr>
        <p:spPr>
          <a:xfrm>
            <a:off x="12957566" y="5225196"/>
            <a:ext cx="10008284" cy="3973329"/>
          </a:xfrm>
          <a:prstGeom prst="rect">
            <a:avLst/>
          </a:prstGeom>
        </p:spPr>
        <p:txBody>
          <a:bodyPr vert="horz" lIns="243798" tIns="121900" rIns="243798" bIns="121900"/>
          <a:lstStyle>
            <a:lvl1pPr marL="0" indent="0" algn="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6" name="Rounded Rectangle 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41796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anim calcmode="lin" valueType="num">
                                      <p:cBhvr>
                                        <p:cTn id="2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3">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process">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SmartArt </a:t>
            </a:r>
            <a:r>
              <a:rPr lang="es-ES_tradnl" dirty="0" err="1"/>
              <a:t>Slides</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1" name="Text Placeholder 2"/>
          <p:cNvSpPr>
            <a:spLocks noGrp="1"/>
          </p:cNvSpPr>
          <p:nvPr>
            <p:ph type="body" sz="quarter" idx="16" hasCustomPrompt="1"/>
          </p:nvPr>
        </p:nvSpPr>
        <p:spPr>
          <a:xfrm>
            <a:off x="1536715" y="2676234"/>
            <a:ext cx="21499149"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23" name="Text Placeholder 7"/>
          <p:cNvSpPr>
            <a:spLocks noGrp="1"/>
          </p:cNvSpPr>
          <p:nvPr>
            <p:ph type="body" sz="quarter" idx="13" hasCustomPrompt="1"/>
          </p:nvPr>
        </p:nvSpPr>
        <p:spPr>
          <a:xfrm>
            <a:off x="1536715" y="8503859"/>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4" name="Text Placeholder 2"/>
          <p:cNvSpPr>
            <a:spLocks noGrp="1"/>
          </p:cNvSpPr>
          <p:nvPr>
            <p:ph type="body" sz="quarter" idx="22" hasCustomPrompt="1"/>
          </p:nvPr>
        </p:nvSpPr>
        <p:spPr>
          <a:xfrm>
            <a:off x="1536715" y="903182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6" name="Text Placeholder 7"/>
          <p:cNvSpPr>
            <a:spLocks noGrp="1"/>
          </p:cNvSpPr>
          <p:nvPr>
            <p:ph type="body" sz="quarter" idx="24" hasCustomPrompt="1"/>
          </p:nvPr>
        </p:nvSpPr>
        <p:spPr>
          <a:xfrm>
            <a:off x="7027683" y="8503859"/>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25" hasCustomPrompt="1"/>
          </p:nvPr>
        </p:nvSpPr>
        <p:spPr>
          <a:xfrm>
            <a:off x="7027683" y="903182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9" name="Text Placeholder 7"/>
          <p:cNvSpPr>
            <a:spLocks noGrp="1"/>
          </p:cNvSpPr>
          <p:nvPr>
            <p:ph type="body" sz="quarter" idx="26" hasCustomPrompt="1"/>
          </p:nvPr>
        </p:nvSpPr>
        <p:spPr>
          <a:xfrm>
            <a:off x="12590175" y="8503859"/>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27" hasCustomPrompt="1"/>
          </p:nvPr>
        </p:nvSpPr>
        <p:spPr>
          <a:xfrm>
            <a:off x="12590175" y="903182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1" name="Text Placeholder 7"/>
          <p:cNvSpPr>
            <a:spLocks noGrp="1"/>
          </p:cNvSpPr>
          <p:nvPr>
            <p:ph type="body" sz="quarter" idx="28" hasCustomPrompt="1"/>
          </p:nvPr>
        </p:nvSpPr>
        <p:spPr>
          <a:xfrm>
            <a:off x="18036672" y="8503859"/>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2" name="Text Placeholder 2"/>
          <p:cNvSpPr>
            <a:spLocks noGrp="1"/>
          </p:cNvSpPr>
          <p:nvPr>
            <p:ph type="body" sz="quarter" idx="29" hasCustomPrompt="1"/>
          </p:nvPr>
        </p:nvSpPr>
        <p:spPr>
          <a:xfrm>
            <a:off x="18036672" y="903182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3" name="Rounded Rectangle 12"/>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384378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rrow process">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SmartArt </a:t>
            </a:r>
            <a:r>
              <a:rPr lang="es-ES_tradnl" dirty="0" err="1"/>
              <a:t>Slides</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1" name="Text Placeholder 2"/>
          <p:cNvSpPr>
            <a:spLocks noGrp="1"/>
          </p:cNvSpPr>
          <p:nvPr>
            <p:ph type="body" sz="quarter" idx="16" hasCustomPrompt="1"/>
          </p:nvPr>
        </p:nvSpPr>
        <p:spPr>
          <a:xfrm>
            <a:off x="1536715" y="2676234"/>
            <a:ext cx="21499149"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17" name="Text Placeholder 7"/>
          <p:cNvSpPr>
            <a:spLocks noGrp="1"/>
          </p:cNvSpPr>
          <p:nvPr>
            <p:ph type="body" sz="quarter" idx="13" hasCustomPrompt="1"/>
          </p:nvPr>
        </p:nvSpPr>
        <p:spPr>
          <a:xfrm>
            <a:off x="1536715" y="7856853"/>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22" hasCustomPrompt="1"/>
          </p:nvPr>
        </p:nvSpPr>
        <p:spPr>
          <a:xfrm>
            <a:off x="1536715" y="830418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9" name="Text Placeholder 7"/>
          <p:cNvSpPr>
            <a:spLocks noGrp="1"/>
          </p:cNvSpPr>
          <p:nvPr>
            <p:ph type="body" sz="quarter" idx="24" hasCustomPrompt="1"/>
          </p:nvPr>
        </p:nvSpPr>
        <p:spPr>
          <a:xfrm>
            <a:off x="7027683" y="7856853"/>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Text Placeholder 2"/>
          <p:cNvSpPr>
            <a:spLocks noGrp="1"/>
          </p:cNvSpPr>
          <p:nvPr>
            <p:ph type="body" sz="quarter" idx="25" hasCustomPrompt="1"/>
          </p:nvPr>
        </p:nvSpPr>
        <p:spPr>
          <a:xfrm>
            <a:off x="7027683" y="830418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8" name="Text Placeholder 7"/>
          <p:cNvSpPr>
            <a:spLocks noGrp="1"/>
          </p:cNvSpPr>
          <p:nvPr>
            <p:ph type="body" sz="quarter" idx="26" hasCustomPrompt="1"/>
          </p:nvPr>
        </p:nvSpPr>
        <p:spPr>
          <a:xfrm>
            <a:off x="12590175" y="7856853"/>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2"/>
          <p:cNvSpPr>
            <a:spLocks noGrp="1"/>
          </p:cNvSpPr>
          <p:nvPr>
            <p:ph type="body" sz="quarter" idx="27" hasCustomPrompt="1"/>
          </p:nvPr>
        </p:nvSpPr>
        <p:spPr>
          <a:xfrm>
            <a:off x="12590175" y="830418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4" name="Text Placeholder 7"/>
          <p:cNvSpPr>
            <a:spLocks noGrp="1"/>
          </p:cNvSpPr>
          <p:nvPr>
            <p:ph type="body" sz="quarter" idx="28" hasCustomPrompt="1"/>
          </p:nvPr>
        </p:nvSpPr>
        <p:spPr>
          <a:xfrm>
            <a:off x="18036672" y="7856853"/>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5" name="Text Placeholder 2"/>
          <p:cNvSpPr>
            <a:spLocks noGrp="1"/>
          </p:cNvSpPr>
          <p:nvPr>
            <p:ph type="body" sz="quarter" idx="29" hasCustomPrompt="1"/>
          </p:nvPr>
        </p:nvSpPr>
        <p:spPr>
          <a:xfrm>
            <a:off x="18036672" y="8304181"/>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6" name="Text Placeholder 7"/>
          <p:cNvSpPr>
            <a:spLocks noGrp="1"/>
          </p:cNvSpPr>
          <p:nvPr>
            <p:ph type="body" sz="quarter" idx="23" hasCustomPrompt="1"/>
          </p:nvPr>
        </p:nvSpPr>
        <p:spPr>
          <a:xfrm>
            <a:off x="3131262" y="6168674"/>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7" name="Text Placeholder 7"/>
          <p:cNvSpPr>
            <a:spLocks noGrp="1"/>
          </p:cNvSpPr>
          <p:nvPr>
            <p:ph type="body" sz="quarter" idx="30" hasCustomPrompt="1"/>
          </p:nvPr>
        </p:nvSpPr>
        <p:spPr>
          <a:xfrm>
            <a:off x="8616760" y="6168674"/>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8" name="Text Placeholder 7"/>
          <p:cNvSpPr>
            <a:spLocks noGrp="1"/>
          </p:cNvSpPr>
          <p:nvPr>
            <p:ph type="body" sz="quarter" idx="31" hasCustomPrompt="1"/>
          </p:nvPr>
        </p:nvSpPr>
        <p:spPr>
          <a:xfrm>
            <a:off x="14198494" y="6168674"/>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9" name="Text Placeholder 7"/>
          <p:cNvSpPr>
            <a:spLocks noGrp="1"/>
          </p:cNvSpPr>
          <p:nvPr>
            <p:ph type="body" sz="quarter" idx="32" hasCustomPrompt="1"/>
          </p:nvPr>
        </p:nvSpPr>
        <p:spPr>
          <a:xfrm>
            <a:off x="19549259" y="6168674"/>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22" name="Rounded Rectangle 21"/>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426591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anim calcmode="lin" valueType="num">
                                      <p:cBhvr>
                                        <p:cTn id="2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par>
                                <p:cTn id="29" presetID="42" presetClass="entr" presetSubtype="0" fill="hold" grpId="0" nodeType="withEffect">
                                  <p:stCondLst>
                                    <p:cond delay="20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anim calcmode="lin" valueType="num">
                                      <p:cBhvr>
                                        <p:cTn id="3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19">
                                            <p:txEl>
                                              <p:pRg st="0" end="0"/>
                                            </p:txEl>
                                          </p:spTgt>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80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500"/>
                                        <p:tgtEl>
                                          <p:spTgt spid="25">
                                            <p:txEl>
                                              <p:pRg st="0" end="0"/>
                                            </p:txEl>
                                          </p:spTgt>
                                        </p:tgtEl>
                                      </p:cBhvr>
                                    </p:animEffect>
                                  </p:childTnLst>
                                </p:cTn>
                              </p:par>
                              <p:par>
                                <p:cTn id="37" presetID="42" presetClass="entr" presetSubtype="0" fill="hold" grpId="0" nodeType="withEffect">
                                  <p:stCondLst>
                                    <p:cond delay="20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anim calcmode="lin" valueType="num">
                                      <p:cBhvr>
                                        <p:cTn id="40"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8">
                                            <p:txEl>
                                              <p:pRg st="0" end="0"/>
                                            </p:txEl>
                                          </p:spTgt>
                                        </p:tgtEl>
                                        <p:attrNameLst>
                                          <p:attrName>ppt_y</p:attrName>
                                        </p:attrNameLst>
                                      </p:cBhvr>
                                      <p:tavLst>
                                        <p:tav tm="0">
                                          <p:val>
                                            <p:strVal val="#ppt_y+.1"/>
                                          </p:val>
                                        </p:tav>
                                        <p:tav tm="100000">
                                          <p:val>
                                            <p:strVal val="#ppt_y"/>
                                          </p:val>
                                        </p:tav>
                                      </p:tavLst>
                                    </p:anim>
                                  </p:childTnLst>
                                </p:cTn>
                              </p:par>
                              <p:par>
                                <p:cTn id="42" presetID="10" presetClass="entr" presetSubtype="0" fill="hold" grpId="0" nodeType="withEffect">
                                  <p:stCondLst>
                                    <p:cond delay="800"/>
                                  </p:stCondLst>
                                  <p:childTnLst>
                                    <p:set>
                                      <p:cBhvr>
                                        <p:cTn id="43" dur="1" fill="hold">
                                          <p:stCondLst>
                                            <p:cond delay="0"/>
                                          </p:stCondLst>
                                        </p:cTn>
                                        <p:tgtEl>
                                          <p:spTgt spid="33">
                                            <p:txEl>
                                              <p:pRg st="0" end="0"/>
                                            </p:txEl>
                                          </p:spTgt>
                                        </p:tgtEl>
                                        <p:attrNameLst>
                                          <p:attrName>style.visibility</p:attrName>
                                        </p:attrNameLst>
                                      </p:cBhvr>
                                      <p:to>
                                        <p:strVal val="visible"/>
                                      </p:to>
                                    </p:set>
                                    <p:animEffect transition="in" filter="fade">
                                      <p:cBhvr>
                                        <p:cTn id="44" dur="500"/>
                                        <p:tgtEl>
                                          <p:spTgt spid="33">
                                            <p:txEl>
                                              <p:pRg st="0" end="0"/>
                                            </p:txEl>
                                          </p:spTgt>
                                        </p:tgtEl>
                                      </p:cBhvr>
                                    </p:animEffect>
                                  </p:childTnLst>
                                </p:cTn>
                              </p:par>
                              <p:par>
                                <p:cTn id="45" presetID="42" presetClass="entr" presetSubtype="0" fill="hold" grpId="0" nodeType="withEffect">
                                  <p:stCondLst>
                                    <p:cond delay="200"/>
                                  </p:stCondLst>
                                  <p:childTnLst>
                                    <p:set>
                                      <p:cBhvr>
                                        <p:cTn id="46" dur="1" fill="hold">
                                          <p:stCondLst>
                                            <p:cond delay="0"/>
                                          </p:stCondLst>
                                        </p:cTn>
                                        <p:tgtEl>
                                          <p:spTgt spid="34">
                                            <p:txEl>
                                              <p:pRg st="0" end="0"/>
                                            </p:txEl>
                                          </p:spTgt>
                                        </p:tgtEl>
                                        <p:attrNameLst>
                                          <p:attrName>style.visibility</p:attrName>
                                        </p:attrNameLst>
                                      </p:cBhvr>
                                      <p:to>
                                        <p:strVal val="visible"/>
                                      </p:to>
                                    </p:set>
                                    <p:animEffect transition="in" filter="fade">
                                      <p:cBhvr>
                                        <p:cTn id="47" dur="500"/>
                                        <p:tgtEl>
                                          <p:spTgt spid="34">
                                            <p:txEl>
                                              <p:pRg st="0" end="0"/>
                                            </p:txEl>
                                          </p:spTgt>
                                        </p:tgtEl>
                                      </p:cBhvr>
                                    </p:animEffect>
                                    <p:anim calcmode="lin" valueType="num">
                                      <p:cBhvr>
                                        <p:cTn id="4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9"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80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fade">
                                      <p:cBhvr>
                                        <p:cTn id="52" dur="500"/>
                                        <p:tgtEl>
                                          <p:spTgt spid="35">
                                            <p:txEl>
                                              <p:pRg st="0" end="0"/>
                                            </p:txEl>
                                          </p:spTgt>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36">
                                            <p:txEl>
                                              <p:pRg st="0" end="0"/>
                                            </p:txEl>
                                          </p:spTgt>
                                        </p:tgtEl>
                                        <p:attrNameLst>
                                          <p:attrName>style.visibility</p:attrName>
                                        </p:attrNameLst>
                                      </p:cBhvr>
                                      <p:to>
                                        <p:strVal val="visible"/>
                                      </p:to>
                                    </p:set>
                                    <p:animEffect transition="in" filter="fade">
                                      <p:cBhvr>
                                        <p:cTn id="55" dur="400"/>
                                        <p:tgtEl>
                                          <p:spTgt spid="36">
                                            <p:txEl>
                                              <p:pRg st="0" end="0"/>
                                            </p:txEl>
                                          </p:spTgt>
                                        </p:tgtEl>
                                      </p:cBhvr>
                                    </p:animEffect>
                                    <p:anim calcmode="lin" valueType="num">
                                      <p:cBhvr>
                                        <p:cTn id="56" dur="4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57" dur="400" fill="hold"/>
                                        <p:tgtEl>
                                          <p:spTgt spid="36">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00"/>
                                  </p:stCondLst>
                                  <p:childTnLst>
                                    <p:set>
                                      <p:cBhvr>
                                        <p:cTn id="59" dur="1" fill="hold">
                                          <p:stCondLst>
                                            <p:cond delay="0"/>
                                          </p:stCondLst>
                                        </p:cTn>
                                        <p:tgtEl>
                                          <p:spTgt spid="37">
                                            <p:txEl>
                                              <p:pRg st="0" end="0"/>
                                            </p:txEl>
                                          </p:spTgt>
                                        </p:tgtEl>
                                        <p:attrNameLst>
                                          <p:attrName>style.visibility</p:attrName>
                                        </p:attrNameLst>
                                      </p:cBhvr>
                                      <p:to>
                                        <p:strVal val="visible"/>
                                      </p:to>
                                    </p:set>
                                    <p:animEffect transition="in" filter="fade">
                                      <p:cBhvr>
                                        <p:cTn id="60" dur="400"/>
                                        <p:tgtEl>
                                          <p:spTgt spid="37">
                                            <p:txEl>
                                              <p:pRg st="0" end="0"/>
                                            </p:txEl>
                                          </p:spTgt>
                                        </p:tgtEl>
                                      </p:cBhvr>
                                    </p:animEffect>
                                    <p:anim calcmode="lin" valueType="num">
                                      <p:cBhvr>
                                        <p:cTn id="61"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62" dur="400" fill="hold"/>
                                        <p:tgtEl>
                                          <p:spTgt spid="37">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0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fade">
                                      <p:cBhvr>
                                        <p:cTn id="65" dur="400"/>
                                        <p:tgtEl>
                                          <p:spTgt spid="38">
                                            <p:txEl>
                                              <p:pRg st="0" end="0"/>
                                            </p:txEl>
                                          </p:spTgt>
                                        </p:tgtEl>
                                      </p:cBhvr>
                                    </p:animEffect>
                                    <p:anim calcmode="lin" valueType="num">
                                      <p:cBhvr>
                                        <p:cTn id="66" dur="4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38">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400"/>
                                        <p:tgtEl>
                                          <p:spTgt spid="39">
                                            <p:txEl>
                                              <p:pRg st="0" end="0"/>
                                            </p:txEl>
                                          </p:spTgt>
                                        </p:tgtEl>
                                      </p:cBhvr>
                                    </p:animEffect>
                                    <p:anim calcmode="lin" valueType="num">
                                      <p:cBhvr>
                                        <p:cTn id="71" dur="4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72" dur="4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10" presetClass="entr" presetSubtype="0" fill="hold" nodeType="withEffect">
                  <p:stCondLst>
                    <p:cond delay="8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400"/>
                        <p:tgtEl>
                          <p:spTgt spid="36"/>
                        </p:tgtEl>
                      </p:cBhvr>
                    </p:animEffect>
                    <p:anim calcmode="lin" valueType="num">
                      <p:cBhvr>
                        <p:cTn dur="400" fill="hold"/>
                        <p:tgtEl>
                          <p:spTgt spid="36"/>
                        </p:tgtEl>
                        <p:attrNameLst>
                          <p:attrName>ppt_x</p:attrName>
                        </p:attrNameLst>
                      </p:cBhvr>
                      <p:tavLst>
                        <p:tav tm="0">
                          <p:val>
                            <p:strVal val="#ppt_x"/>
                          </p:val>
                        </p:tav>
                        <p:tav tm="100000">
                          <p:val>
                            <p:strVal val="#ppt_x"/>
                          </p:val>
                        </p:tav>
                      </p:tavLst>
                    </p:anim>
                    <p:anim calcmode="lin" valueType="num">
                      <p:cBhvr>
                        <p:cTn dur="4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400"/>
                        <p:tgtEl>
                          <p:spTgt spid="38"/>
                        </p:tgtEl>
                      </p:cBhvr>
                    </p:animEffect>
                    <p:anim calcmode="lin" valueType="num">
                      <p:cBhvr>
                        <p:cTn dur="400" fill="hold"/>
                        <p:tgtEl>
                          <p:spTgt spid="38"/>
                        </p:tgtEl>
                        <p:attrNameLst>
                          <p:attrName>ppt_x</p:attrName>
                        </p:attrNameLst>
                      </p:cBhvr>
                      <p:tavLst>
                        <p:tav tm="0">
                          <p:val>
                            <p:strVal val="#ppt_x"/>
                          </p:val>
                        </p:tav>
                        <p:tav tm="100000">
                          <p:val>
                            <p:strVal val="#ppt_x"/>
                          </p:val>
                        </p:tav>
                      </p:tavLst>
                    </p:anim>
                    <p:anim calcmode="lin" valueType="num">
                      <p:cBhvr>
                        <p:cTn dur="4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400"/>
                        <p:tgtEl>
                          <p:spTgt spid="39"/>
                        </p:tgtEl>
                      </p:cBhvr>
                    </p:animEffect>
                    <p:anim calcmode="lin" valueType="num">
                      <p:cBhvr>
                        <p:cTn dur="400" fill="hold"/>
                        <p:tgtEl>
                          <p:spTgt spid="39"/>
                        </p:tgtEl>
                        <p:attrNameLst>
                          <p:attrName>ppt_x</p:attrName>
                        </p:attrNameLst>
                      </p:cBhvr>
                      <p:tavLst>
                        <p:tav tm="0">
                          <p:val>
                            <p:strVal val="#ppt_x"/>
                          </p:val>
                        </p:tav>
                        <p:tav tm="100000">
                          <p:val>
                            <p:strVal val="#ppt_x"/>
                          </p:val>
                        </p:tav>
                      </p:tavLst>
                    </p:anim>
                    <p:anim calcmode="lin" valueType="num">
                      <p:cBhvr>
                        <p:cTn dur="400" fill="hold"/>
                        <p:tgtEl>
                          <p:spTgt spid="39"/>
                        </p:tgtEl>
                        <p:attrNameLst>
                          <p:attrName>ppt_y</p:attrName>
                        </p:attrNameLst>
                      </p:cBhvr>
                      <p:tavLst>
                        <p:tav tm="0">
                          <p:val>
                            <p:strVal val="#ppt_y+.1"/>
                          </p:val>
                        </p:tav>
                        <p:tav tm="100000">
                          <p:val>
                            <p:strVal val="#ppt_y"/>
                          </p:val>
                        </p:tav>
                      </p:tavLst>
                    </p:anim>
                  </p:childTnLst>
                </p:cTn>
              </p:par>
            </p:tnLst>
          </p:tmpl>
        </p:tmplLst>
      </p:bldP>
      <p:bldP spid="2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rt art with four text box">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SmartArt </a:t>
            </a:r>
            <a:r>
              <a:rPr lang="es-ES_tradnl" dirty="0" err="1"/>
              <a:t>Slides</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7" name="Text Placeholder 7"/>
          <p:cNvSpPr>
            <a:spLocks noGrp="1"/>
          </p:cNvSpPr>
          <p:nvPr>
            <p:ph type="body" sz="quarter" idx="13" hasCustomPrompt="1"/>
          </p:nvPr>
        </p:nvSpPr>
        <p:spPr>
          <a:xfrm>
            <a:off x="1536715" y="8761321"/>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22" hasCustomPrompt="1"/>
          </p:nvPr>
        </p:nvSpPr>
        <p:spPr>
          <a:xfrm>
            <a:off x="1536715" y="9208649"/>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9" name="Text Placeholder 7"/>
          <p:cNvSpPr>
            <a:spLocks noGrp="1"/>
          </p:cNvSpPr>
          <p:nvPr>
            <p:ph type="body" sz="quarter" idx="24" hasCustomPrompt="1"/>
          </p:nvPr>
        </p:nvSpPr>
        <p:spPr>
          <a:xfrm>
            <a:off x="7027683" y="8761321"/>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Text Placeholder 2"/>
          <p:cNvSpPr>
            <a:spLocks noGrp="1"/>
          </p:cNvSpPr>
          <p:nvPr>
            <p:ph type="body" sz="quarter" idx="25" hasCustomPrompt="1"/>
          </p:nvPr>
        </p:nvSpPr>
        <p:spPr>
          <a:xfrm>
            <a:off x="7027683" y="9208649"/>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8" name="Text Placeholder 7"/>
          <p:cNvSpPr>
            <a:spLocks noGrp="1"/>
          </p:cNvSpPr>
          <p:nvPr>
            <p:ph type="body" sz="quarter" idx="26" hasCustomPrompt="1"/>
          </p:nvPr>
        </p:nvSpPr>
        <p:spPr>
          <a:xfrm>
            <a:off x="12590175" y="8761321"/>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2"/>
          <p:cNvSpPr>
            <a:spLocks noGrp="1"/>
          </p:cNvSpPr>
          <p:nvPr>
            <p:ph type="body" sz="quarter" idx="27" hasCustomPrompt="1"/>
          </p:nvPr>
        </p:nvSpPr>
        <p:spPr>
          <a:xfrm>
            <a:off x="12590175" y="9208649"/>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4" name="Text Placeholder 7"/>
          <p:cNvSpPr>
            <a:spLocks noGrp="1"/>
          </p:cNvSpPr>
          <p:nvPr>
            <p:ph type="body" sz="quarter" idx="28" hasCustomPrompt="1"/>
          </p:nvPr>
        </p:nvSpPr>
        <p:spPr>
          <a:xfrm>
            <a:off x="18036672" y="8761321"/>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5" name="Text Placeholder 2"/>
          <p:cNvSpPr>
            <a:spLocks noGrp="1"/>
          </p:cNvSpPr>
          <p:nvPr>
            <p:ph type="body" sz="quarter" idx="29" hasCustomPrompt="1"/>
          </p:nvPr>
        </p:nvSpPr>
        <p:spPr>
          <a:xfrm>
            <a:off x="18036672" y="9208649"/>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6" name="Text Placeholder 7"/>
          <p:cNvSpPr>
            <a:spLocks noGrp="1"/>
          </p:cNvSpPr>
          <p:nvPr>
            <p:ph type="body" sz="quarter" idx="23" hasCustomPrompt="1"/>
          </p:nvPr>
        </p:nvSpPr>
        <p:spPr>
          <a:xfrm>
            <a:off x="3131262" y="707314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7" name="Text Placeholder 7"/>
          <p:cNvSpPr>
            <a:spLocks noGrp="1"/>
          </p:cNvSpPr>
          <p:nvPr>
            <p:ph type="body" sz="quarter" idx="30" hasCustomPrompt="1"/>
          </p:nvPr>
        </p:nvSpPr>
        <p:spPr>
          <a:xfrm>
            <a:off x="8616760" y="707314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8" name="Text Placeholder 7"/>
          <p:cNvSpPr>
            <a:spLocks noGrp="1"/>
          </p:cNvSpPr>
          <p:nvPr>
            <p:ph type="body" sz="quarter" idx="31" hasCustomPrompt="1"/>
          </p:nvPr>
        </p:nvSpPr>
        <p:spPr>
          <a:xfrm>
            <a:off x="14198494" y="707314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9" name="Text Placeholder 7"/>
          <p:cNvSpPr>
            <a:spLocks noGrp="1"/>
          </p:cNvSpPr>
          <p:nvPr>
            <p:ph type="body" sz="quarter" idx="32" hasCustomPrompt="1"/>
          </p:nvPr>
        </p:nvSpPr>
        <p:spPr>
          <a:xfrm>
            <a:off x="19549259" y="7073142"/>
            <a:ext cx="1859869"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16" name="Rounded Rectangle 1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4568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anim calcmode="lin" valueType="num">
                                      <p:cBhvr>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anim calcmode="lin" valueType="num">
                                      <p:cBhvr>
                                        <p:cTn id="2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9">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500"/>
                                        <p:tgtEl>
                                          <p:spTgt spid="25">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anim calcmode="lin" valueType="num">
                                      <p:cBhvr>
                                        <p:cTn id="3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8">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33">
                                            <p:txEl>
                                              <p:pRg st="0" end="0"/>
                                            </p:txEl>
                                          </p:spTgt>
                                        </p:tgtEl>
                                        <p:attrNameLst>
                                          <p:attrName>style.visibility</p:attrName>
                                        </p:attrNameLst>
                                      </p:cBhvr>
                                      <p:to>
                                        <p:strVal val="visible"/>
                                      </p:to>
                                    </p:set>
                                    <p:animEffect transition="in" filter="fade">
                                      <p:cBhvr>
                                        <p:cTn id="41" dur="500"/>
                                        <p:tgtEl>
                                          <p:spTgt spid="33">
                                            <p:txEl>
                                              <p:pRg st="0" end="0"/>
                                            </p:txEl>
                                          </p:spTgt>
                                        </p:tgtEl>
                                      </p:cBhvr>
                                    </p:animEffect>
                                  </p:childTnLst>
                                </p:cTn>
                              </p:par>
                              <p:par>
                                <p:cTn id="42" presetID="42" presetClass="entr" presetSubtype="0" fill="hold" grpId="0" nodeType="withEffect">
                                  <p:stCondLst>
                                    <p:cond delay="200"/>
                                  </p:stCondLst>
                                  <p:childTnLst>
                                    <p:set>
                                      <p:cBhvr>
                                        <p:cTn id="43" dur="1" fill="hold">
                                          <p:stCondLst>
                                            <p:cond delay="0"/>
                                          </p:stCondLst>
                                        </p:cTn>
                                        <p:tgtEl>
                                          <p:spTgt spid="34">
                                            <p:txEl>
                                              <p:pRg st="0" end="0"/>
                                            </p:txEl>
                                          </p:spTgt>
                                        </p:tgtEl>
                                        <p:attrNameLst>
                                          <p:attrName>style.visibility</p:attrName>
                                        </p:attrNameLst>
                                      </p:cBhvr>
                                      <p:to>
                                        <p:strVal val="visible"/>
                                      </p:to>
                                    </p:set>
                                    <p:animEffect transition="in" filter="fade">
                                      <p:cBhvr>
                                        <p:cTn id="44" dur="500"/>
                                        <p:tgtEl>
                                          <p:spTgt spid="34">
                                            <p:txEl>
                                              <p:pRg st="0" end="0"/>
                                            </p:txEl>
                                          </p:spTgt>
                                        </p:tgtEl>
                                      </p:cBhvr>
                                    </p:animEffect>
                                    <p:anim calcmode="lin" valueType="num">
                                      <p:cBhvr>
                                        <p:cTn id="4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34">
                                            <p:txEl>
                                              <p:pRg st="0" end="0"/>
                                            </p:txEl>
                                          </p:spTgt>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80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fade">
                                      <p:cBhvr>
                                        <p:cTn id="49" dur="500"/>
                                        <p:tgtEl>
                                          <p:spTgt spid="35">
                                            <p:txEl>
                                              <p:pRg st="0" end="0"/>
                                            </p:txEl>
                                          </p:spTgt>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fade">
                                      <p:cBhvr>
                                        <p:cTn id="52" dur="400"/>
                                        <p:tgtEl>
                                          <p:spTgt spid="36">
                                            <p:txEl>
                                              <p:pRg st="0" end="0"/>
                                            </p:txEl>
                                          </p:spTgt>
                                        </p:tgtEl>
                                      </p:cBhvr>
                                    </p:animEffect>
                                    <p:anim calcmode="lin" valueType="num">
                                      <p:cBhvr>
                                        <p:cTn id="53" dur="4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54" dur="400" fill="hold"/>
                                        <p:tgtEl>
                                          <p:spTgt spid="36">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37">
                                            <p:txEl>
                                              <p:pRg st="0" end="0"/>
                                            </p:txEl>
                                          </p:spTgt>
                                        </p:tgtEl>
                                        <p:attrNameLst>
                                          <p:attrName>style.visibility</p:attrName>
                                        </p:attrNameLst>
                                      </p:cBhvr>
                                      <p:to>
                                        <p:strVal val="visible"/>
                                      </p:to>
                                    </p:set>
                                    <p:animEffect transition="in" filter="fade">
                                      <p:cBhvr>
                                        <p:cTn id="57" dur="400"/>
                                        <p:tgtEl>
                                          <p:spTgt spid="37">
                                            <p:txEl>
                                              <p:pRg st="0" end="0"/>
                                            </p:txEl>
                                          </p:spTgt>
                                        </p:tgtEl>
                                      </p:cBhvr>
                                    </p:animEffect>
                                    <p:anim calcmode="lin" valueType="num">
                                      <p:cBhvr>
                                        <p:cTn id="58"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37">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38">
                                            <p:txEl>
                                              <p:pRg st="0" end="0"/>
                                            </p:txEl>
                                          </p:spTgt>
                                        </p:tgtEl>
                                        <p:attrNameLst>
                                          <p:attrName>style.visibility</p:attrName>
                                        </p:attrNameLst>
                                      </p:cBhvr>
                                      <p:to>
                                        <p:strVal val="visible"/>
                                      </p:to>
                                    </p:set>
                                    <p:animEffect transition="in" filter="fade">
                                      <p:cBhvr>
                                        <p:cTn id="62" dur="400"/>
                                        <p:tgtEl>
                                          <p:spTgt spid="38">
                                            <p:txEl>
                                              <p:pRg st="0" end="0"/>
                                            </p:txEl>
                                          </p:spTgt>
                                        </p:tgtEl>
                                      </p:cBhvr>
                                    </p:animEffect>
                                    <p:anim calcmode="lin" valueType="num">
                                      <p:cBhvr>
                                        <p:cTn id="63" dur="4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38">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fade">
                                      <p:cBhvr>
                                        <p:cTn id="67" dur="400"/>
                                        <p:tgtEl>
                                          <p:spTgt spid="39">
                                            <p:txEl>
                                              <p:pRg st="0" end="0"/>
                                            </p:txEl>
                                          </p:spTgt>
                                        </p:tgtEl>
                                      </p:cBhvr>
                                    </p:animEffect>
                                    <p:anim calcmode="lin" valueType="num">
                                      <p:cBhvr>
                                        <p:cTn id="68" dur="4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400"/>
                        <p:tgtEl>
                          <p:spTgt spid="36"/>
                        </p:tgtEl>
                      </p:cBhvr>
                    </p:animEffect>
                    <p:anim calcmode="lin" valueType="num">
                      <p:cBhvr>
                        <p:cTn dur="400" fill="hold"/>
                        <p:tgtEl>
                          <p:spTgt spid="36"/>
                        </p:tgtEl>
                        <p:attrNameLst>
                          <p:attrName>ppt_x</p:attrName>
                        </p:attrNameLst>
                      </p:cBhvr>
                      <p:tavLst>
                        <p:tav tm="0">
                          <p:val>
                            <p:strVal val="#ppt_x"/>
                          </p:val>
                        </p:tav>
                        <p:tav tm="100000">
                          <p:val>
                            <p:strVal val="#ppt_x"/>
                          </p:val>
                        </p:tav>
                      </p:tavLst>
                    </p:anim>
                    <p:anim calcmode="lin" valueType="num">
                      <p:cBhvr>
                        <p:cTn dur="4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400"/>
                        <p:tgtEl>
                          <p:spTgt spid="38"/>
                        </p:tgtEl>
                      </p:cBhvr>
                    </p:animEffect>
                    <p:anim calcmode="lin" valueType="num">
                      <p:cBhvr>
                        <p:cTn dur="400" fill="hold"/>
                        <p:tgtEl>
                          <p:spTgt spid="38"/>
                        </p:tgtEl>
                        <p:attrNameLst>
                          <p:attrName>ppt_x</p:attrName>
                        </p:attrNameLst>
                      </p:cBhvr>
                      <p:tavLst>
                        <p:tav tm="0">
                          <p:val>
                            <p:strVal val="#ppt_x"/>
                          </p:val>
                        </p:tav>
                        <p:tav tm="100000">
                          <p:val>
                            <p:strVal val="#ppt_x"/>
                          </p:val>
                        </p:tav>
                      </p:tavLst>
                    </p:anim>
                    <p:anim calcmode="lin" valueType="num">
                      <p:cBhvr>
                        <p:cTn dur="4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400"/>
                        <p:tgtEl>
                          <p:spTgt spid="39"/>
                        </p:tgtEl>
                      </p:cBhvr>
                    </p:animEffect>
                    <p:anim calcmode="lin" valueType="num">
                      <p:cBhvr>
                        <p:cTn dur="400" fill="hold"/>
                        <p:tgtEl>
                          <p:spTgt spid="39"/>
                        </p:tgtEl>
                        <p:attrNameLst>
                          <p:attrName>ppt_x</p:attrName>
                        </p:attrNameLst>
                      </p:cBhvr>
                      <p:tavLst>
                        <p:tav tm="0">
                          <p:val>
                            <p:strVal val="#ppt_x"/>
                          </p:val>
                        </p:tav>
                        <p:tav tm="100000">
                          <p:val>
                            <p:strVal val="#ppt_x"/>
                          </p:val>
                        </p:tav>
                      </p:tavLst>
                    </p:anim>
                    <p:anim calcmode="lin" valueType="num">
                      <p:cBhvr>
                        <p:cTn dur="400" fill="hold"/>
                        <p:tgtEl>
                          <p:spTgt spid="39"/>
                        </p:tgtEl>
                        <p:attrNameLst>
                          <p:attrName>ppt_y</p:attrName>
                        </p:attrNameLst>
                      </p:cBhvr>
                      <p:tavLst>
                        <p:tav tm="0">
                          <p:val>
                            <p:strVal val="#ppt_y+.1"/>
                          </p:val>
                        </p:tav>
                        <p:tav tm="100000">
                          <p:val>
                            <p:strVal val="#ppt_y"/>
                          </p:val>
                        </p:tav>
                      </p:tavLst>
                    </p:anim>
                  </p:childTnLst>
                </p:cTn>
              </p:par>
            </p:tnLst>
          </p:tmpl>
        </p:tmplLst>
      </p:bldP>
      <p:bldP spid="16"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rt art with three text box">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SmartArt </a:t>
            </a:r>
            <a:r>
              <a:rPr lang="es-ES_tradnl" dirty="0" err="1"/>
              <a:t>Slides</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7" name="Text Placeholder 7"/>
          <p:cNvSpPr>
            <a:spLocks noGrp="1"/>
          </p:cNvSpPr>
          <p:nvPr>
            <p:ph type="body" sz="quarter" idx="13" hasCustomPrompt="1"/>
          </p:nvPr>
        </p:nvSpPr>
        <p:spPr>
          <a:xfrm>
            <a:off x="720936" y="8761321"/>
            <a:ext cx="6560733"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22" hasCustomPrompt="1"/>
          </p:nvPr>
        </p:nvSpPr>
        <p:spPr>
          <a:xfrm>
            <a:off x="720936" y="9208649"/>
            <a:ext cx="6560733"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9" name="Text Placeholder 7"/>
          <p:cNvSpPr>
            <a:spLocks noGrp="1"/>
          </p:cNvSpPr>
          <p:nvPr>
            <p:ph type="body" sz="quarter" idx="24" hasCustomPrompt="1"/>
          </p:nvPr>
        </p:nvSpPr>
        <p:spPr>
          <a:xfrm>
            <a:off x="8482201" y="8761321"/>
            <a:ext cx="6560733"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Text Placeholder 2"/>
          <p:cNvSpPr>
            <a:spLocks noGrp="1"/>
          </p:cNvSpPr>
          <p:nvPr>
            <p:ph type="body" sz="quarter" idx="25" hasCustomPrompt="1"/>
          </p:nvPr>
        </p:nvSpPr>
        <p:spPr>
          <a:xfrm>
            <a:off x="8482201" y="9208649"/>
            <a:ext cx="6560733"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8" name="Text Placeholder 7"/>
          <p:cNvSpPr>
            <a:spLocks noGrp="1"/>
          </p:cNvSpPr>
          <p:nvPr>
            <p:ph type="body" sz="quarter" idx="26" hasCustomPrompt="1"/>
          </p:nvPr>
        </p:nvSpPr>
        <p:spPr>
          <a:xfrm>
            <a:off x="16405117" y="8761321"/>
            <a:ext cx="6560733"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2"/>
          <p:cNvSpPr>
            <a:spLocks noGrp="1"/>
          </p:cNvSpPr>
          <p:nvPr>
            <p:ph type="body" sz="quarter" idx="27" hasCustomPrompt="1"/>
          </p:nvPr>
        </p:nvSpPr>
        <p:spPr>
          <a:xfrm>
            <a:off x="16405117" y="9208649"/>
            <a:ext cx="6560733"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6" name="Text Placeholder 7"/>
          <p:cNvSpPr>
            <a:spLocks noGrp="1"/>
          </p:cNvSpPr>
          <p:nvPr>
            <p:ph type="body" sz="quarter" idx="23" hasCustomPrompt="1"/>
          </p:nvPr>
        </p:nvSpPr>
        <p:spPr>
          <a:xfrm>
            <a:off x="2823454" y="7073142"/>
            <a:ext cx="2475485"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7" name="Text Placeholder 7"/>
          <p:cNvSpPr>
            <a:spLocks noGrp="1"/>
          </p:cNvSpPr>
          <p:nvPr>
            <p:ph type="body" sz="quarter" idx="30" hasCustomPrompt="1"/>
          </p:nvPr>
        </p:nvSpPr>
        <p:spPr>
          <a:xfrm>
            <a:off x="10579250" y="7073142"/>
            <a:ext cx="2475485"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38" name="Text Placeholder 7"/>
          <p:cNvSpPr>
            <a:spLocks noGrp="1"/>
          </p:cNvSpPr>
          <p:nvPr>
            <p:ph type="body" sz="quarter" idx="31" hasCustomPrompt="1"/>
          </p:nvPr>
        </p:nvSpPr>
        <p:spPr>
          <a:xfrm>
            <a:off x="18521407" y="7073142"/>
            <a:ext cx="2475485" cy="1688180"/>
          </a:xfrm>
          <a:prstGeom prst="rect">
            <a:avLst/>
          </a:prstGeom>
        </p:spPr>
        <p:txBody>
          <a:bodyPr vert="horz" lIns="0" tIns="103884" rIns="0" bIns="103884" anchor="ctr"/>
          <a:lstStyle>
            <a:lvl1pPr marL="0" indent="0" algn="ctr">
              <a:lnSpc>
                <a:spcPct val="100000"/>
              </a:lnSpc>
              <a:spcBef>
                <a:spcPts val="0"/>
              </a:spcBef>
              <a:buNone/>
              <a:defRPr sz="7000" b="1">
                <a:solidFill>
                  <a:schemeClr val="accent2"/>
                </a:solidFill>
                <a:latin typeface="FontAwesome"/>
                <a:cs typeface="FontAwesome"/>
              </a:defRPr>
            </a:lvl1pPr>
          </a:lstStyle>
          <a:p>
            <a:pPr lvl="0"/>
            <a:r>
              <a:rPr lang="es-ES_tradnl" dirty="0" err="1"/>
              <a:t>icon</a:t>
            </a:r>
            <a:endParaRPr lang="es-ES_tradnl" dirty="0"/>
          </a:p>
        </p:txBody>
      </p:sp>
      <p:sp>
        <p:nvSpPr>
          <p:cNvPr id="13" name="Rounded Rectangle 12"/>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222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anim calcmode="lin" valueType="num">
                                      <p:cBhvr>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anim calcmode="lin" valueType="num">
                                      <p:cBhvr>
                                        <p:cTn id="2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9">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500"/>
                                        <p:tgtEl>
                                          <p:spTgt spid="25">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anim calcmode="lin" valueType="num">
                                      <p:cBhvr>
                                        <p:cTn id="3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8">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33">
                                            <p:txEl>
                                              <p:pRg st="0" end="0"/>
                                            </p:txEl>
                                          </p:spTgt>
                                        </p:tgtEl>
                                        <p:attrNameLst>
                                          <p:attrName>style.visibility</p:attrName>
                                        </p:attrNameLst>
                                      </p:cBhvr>
                                      <p:to>
                                        <p:strVal val="visible"/>
                                      </p:to>
                                    </p:set>
                                    <p:animEffect transition="in" filter="fade">
                                      <p:cBhvr>
                                        <p:cTn id="41" dur="500"/>
                                        <p:tgtEl>
                                          <p:spTgt spid="33">
                                            <p:txEl>
                                              <p:pRg st="0" end="0"/>
                                            </p:txEl>
                                          </p:spTgt>
                                        </p:tgtEl>
                                      </p:cBhvr>
                                    </p:animEffect>
                                  </p:childTnLst>
                                </p:cTn>
                              </p:par>
                              <p:par>
                                <p:cTn id="42" presetID="42" presetClass="entr" presetSubtype="0" fill="hold" grpId="0" nodeType="withEffect">
                                  <p:stCondLst>
                                    <p:cond delay="20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fade">
                                      <p:cBhvr>
                                        <p:cTn id="44" dur="400"/>
                                        <p:tgtEl>
                                          <p:spTgt spid="36">
                                            <p:txEl>
                                              <p:pRg st="0" end="0"/>
                                            </p:txEl>
                                          </p:spTgt>
                                        </p:tgtEl>
                                      </p:cBhvr>
                                    </p:animEffect>
                                    <p:anim calcmode="lin" valueType="num">
                                      <p:cBhvr>
                                        <p:cTn id="45" dur="4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6" dur="400" fill="hold"/>
                                        <p:tgtEl>
                                          <p:spTgt spid="36">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0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fade">
                                      <p:cBhvr>
                                        <p:cTn id="49" dur="400"/>
                                        <p:tgtEl>
                                          <p:spTgt spid="37">
                                            <p:txEl>
                                              <p:pRg st="0" end="0"/>
                                            </p:txEl>
                                          </p:spTgt>
                                        </p:tgtEl>
                                      </p:cBhvr>
                                    </p:animEffect>
                                    <p:anim calcmode="lin" valueType="num">
                                      <p:cBhvr>
                                        <p:cTn id="50"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37">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38">
                                            <p:txEl>
                                              <p:pRg st="0" end="0"/>
                                            </p:txEl>
                                          </p:spTgt>
                                        </p:tgtEl>
                                        <p:attrNameLst>
                                          <p:attrName>style.visibility</p:attrName>
                                        </p:attrNameLst>
                                      </p:cBhvr>
                                      <p:to>
                                        <p:strVal val="visible"/>
                                      </p:to>
                                    </p:set>
                                    <p:animEffect transition="in" filter="fade">
                                      <p:cBhvr>
                                        <p:cTn id="54" dur="400"/>
                                        <p:tgtEl>
                                          <p:spTgt spid="38">
                                            <p:txEl>
                                              <p:pRg st="0" end="0"/>
                                            </p:txEl>
                                          </p:spTgt>
                                        </p:tgtEl>
                                      </p:cBhvr>
                                    </p:animEffect>
                                    <p:anim calcmode="lin" valueType="num">
                                      <p:cBhvr>
                                        <p:cTn id="55" dur="4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56" dur="4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400"/>
                        <p:tgtEl>
                          <p:spTgt spid="36"/>
                        </p:tgtEl>
                      </p:cBhvr>
                    </p:animEffect>
                    <p:anim calcmode="lin" valueType="num">
                      <p:cBhvr>
                        <p:cTn dur="400" fill="hold"/>
                        <p:tgtEl>
                          <p:spTgt spid="36"/>
                        </p:tgtEl>
                        <p:attrNameLst>
                          <p:attrName>ppt_x</p:attrName>
                        </p:attrNameLst>
                      </p:cBhvr>
                      <p:tavLst>
                        <p:tav tm="0">
                          <p:val>
                            <p:strVal val="#ppt_x"/>
                          </p:val>
                        </p:tav>
                        <p:tav tm="100000">
                          <p:val>
                            <p:strVal val="#ppt_x"/>
                          </p:val>
                        </p:tav>
                      </p:tavLst>
                    </p:anim>
                    <p:anim calcmode="lin" valueType="num">
                      <p:cBhvr>
                        <p:cTn dur="4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400"/>
                        <p:tgtEl>
                          <p:spTgt spid="38"/>
                        </p:tgtEl>
                      </p:cBhvr>
                    </p:animEffect>
                    <p:anim calcmode="lin" valueType="num">
                      <p:cBhvr>
                        <p:cTn dur="400" fill="hold"/>
                        <p:tgtEl>
                          <p:spTgt spid="38"/>
                        </p:tgtEl>
                        <p:attrNameLst>
                          <p:attrName>ppt_x</p:attrName>
                        </p:attrNameLst>
                      </p:cBhvr>
                      <p:tavLst>
                        <p:tav tm="0">
                          <p:val>
                            <p:strVal val="#ppt_x"/>
                          </p:val>
                        </p:tav>
                        <p:tav tm="100000">
                          <p:val>
                            <p:strVal val="#ppt_x"/>
                          </p:val>
                        </p:tav>
                      </p:tavLst>
                    </p:anim>
                    <p:anim calcmode="lin" valueType="num">
                      <p:cBhvr>
                        <p:cTn dur="400" fill="hold"/>
                        <p:tgtEl>
                          <p:spTgt spid="38"/>
                        </p:tgtEl>
                        <p:attrNameLst>
                          <p:attrName>ppt_y</p:attrName>
                        </p:attrNameLst>
                      </p:cBhvr>
                      <p:tavLst>
                        <p:tav tm="0">
                          <p:val>
                            <p:strVal val="#ppt_y+.1"/>
                          </p:val>
                        </p:tav>
                        <p:tav tm="100000">
                          <p:val>
                            <p:strVal val="#ppt_y"/>
                          </p:val>
                        </p:tav>
                      </p:tavLst>
                    </p:anim>
                  </p:childTnLst>
                </p:cTn>
              </p:par>
            </p:tnLst>
          </p:tmpl>
        </p:tmplLst>
      </p:bldP>
      <p:bldP spid="13"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rt art with three text box 2">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SmartArt </a:t>
            </a:r>
            <a:r>
              <a:rPr lang="es-ES_tradnl" dirty="0" err="1"/>
              <a:t>Slides</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7" name="Text Placeholder 7"/>
          <p:cNvSpPr>
            <a:spLocks noGrp="1"/>
          </p:cNvSpPr>
          <p:nvPr>
            <p:ph type="body" sz="quarter" idx="13" hasCustomPrompt="1"/>
          </p:nvPr>
        </p:nvSpPr>
        <p:spPr>
          <a:xfrm>
            <a:off x="720936" y="8761321"/>
            <a:ext cx="6560733"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22" hasCustomPrompt="1"/>
          </p:nvPr>
        </p:nvSpPr>
        <p:spPr>
          <a:xfrm>
            <a:off x="720936" y="9208649"/>
            <a:ext cx="6560733"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9" name="Text Placeholder 7"/>
          <p:cNvSpPr>
            <a:spLocks noGrp="1"/>
          </p:cNvSpPr>
          <p:nvPr>
            <p:ph type="body" sz="quarter" idx="24" hasCustomPrompt="1"/>
          </p:nvPr>
        </p:nvSpPr>
        <p:spPr>
          <a:xfrm>
            <a:off x="8482201" y="8761321"/>
            <a:ext cx="6560733"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Text Placeholder 2"/>
          <p:cNvSpPr>
            <a:spLocks noGrp="1"/>
          </p:cNvSpPr>
          <p:nvPr>
            <p:ph type="body" sz="quarter" idx="25" hasCustomPrompt="1"/>
          </p:nvPr>
        </p:nvSpPr>
        <p:spPr>
          <a:xfrm>
            <a:off x="8482201" y="9208649"/>
            <a:ext cx="6560733"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8" name="Text Placeholder 7"/>
          <p:cNvSpPr>
            <a:spLocks noGrp="1"/>
          </p:cNvSpPr>
          <p:nvPr>
            <p:ph type="body" sz="quarter" idx="26" hasCustomPrompt="1"/>
          </p:nvPr>
        </p:nvSpPr>
        <p:spPr>
          <a:xfrm>
            <a:off x="16405117" y="8761321"/>
            <a:ext cx="6560733"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2"/>
          <p:cNvSpPr>
            <a:spLocks noGrp="1"/>
          </p:cNvSpPr>
          <p:nvPr>
            <p:ph type="body" sz="quarter" idx="27" hasCustomPrompt="1"/>
          </p:nvPr>
        </p:nvSpPr>
        <p:spPr>
          <a:xfrm>
            <a:off x="16405117" y="9208649"/>
            <a:ext cx="6560733"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0" name="Rounded Rectangle 9"/>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3847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anim calcmode="lin" valueType="num">
                                      <p:cBhvr>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anim calcmode="lin" valueType="num">
                                      <p:cBhvr>
                                        <p:cTn id="2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9">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500"/>
                                        <p:tgtEl>
                                          <p:spTgt spid="25">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anim calcmode="lin" valueType="num">
                                      <p:cBhvr>
                                        <p:cTn id="3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8">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33">
                                            <p:txEl>
                                              <p:pRg st="0" end="0"/>
                                            </p:txEl>
                                          </p:spTgt>
                                        </p:tgtEl>
                                        <p:attrNameLst>
                                          <p:attrName>style.visibility</p:attrName>
                                        </p:attrNameLst>
                                      </p:cBhvr>
                                      <p:to>
                                        <p:strVal val="visible"/>
                                      </p:to>
                                    </p:set>
                                    <p:animEffect transition="in" filter="fade">
                                      <p:cBhvr>
                                        <p:cTn id="4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10"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rtArt with four text box 2">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SmartArt </a:t>
            </a:r>
            <a:r>
              <a:rPr lang="es-ES_tradnl" dirty="0" err="1"/>
              <a:t>Slides</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7" name="Text Placeholder 7"/>
          <p:cNvSpPr>
            <a:spLocks noGrp="1"/>
          </p:cNvSpPr>
          <p:nvPr>
            <p:ph type="body" sz="quarter" idx="13" hasCustomPrompt="1"/>
          </p:nvPr>
        </p:nvSpPr>
        <p:spPr>
          <a:xfrm>
            <a:off x="1536715" y="8838297"/>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22" hasCustomPrompt="1"/>
          </p:nvPr>
        </p:nvSpPr>
        <p:spPr>
          <a:xfrm>
            <a:off x="1536715" y="9285625"/>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9" name="Text Placeholder 7"/>
          <p:cNvSpPr>
            <a:spLocks noGrp="1"/>
          </p:cNvSpPr>
          <p:nvPr>
            <p:ph type="body" sz="quarter" idx="24" hasCustomPrompt="1"/>
          </p:nvPr>
        </p:nvSpPr>
        <p:spPr>
          <a:xfrm>
            <a:off x="7027683" y="8838297"/>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Text Placeholder 2"/>
          <p:cNvSpPr>
            <a:spLocks noGrp="1"/>
          </p:cNvSpPr>
          <p:nvPr>
            <p:ph type="body" sz="quarter" idx="25" hasCustomPrompt="1"/>
          </p:nvPr>
        </p:nvSpPr>
        <p:spPr>
          <a:xfrm>
            <a:off x="7027683" y="9285625"/>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28" name="Text Placeholder 7"/>
          <p:cNvSpPr>
            <a:spLocks noGrp="1"/>
          </p:cNvSpPr>
          <p:nvPr>
            <p:ph type="body" sz="quarter" idx="26" hasCustomPrompt="1"/>
          </p:nvPr>
        </p:nvSpPr>
        <p:spPr>
          <a:xfrm>
            <a:off x="12590175" y="8838297"/>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2"/>
          <p:cNvSpPr>
            <a:spLocks noGrp="1"/>
          </p:cNvSpPr>
          <p:nvPr>
            <p:ph type="body" sz="quarter" idx="27" hasCustomPrompt="1"/>
          </p:nvPr>
        </p:nvSpPr>
        <p:spPr>
          <a:xfrm>
            <a:off x="12590175" y="9285625"/>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34" name="Text Placeholder 7"/>
          <p:cNvSpPr>
            <a:spLocks noGrp="1"/>
          </p:cNvSpPr>
          <p:nvPr>
            <p:ph type="body" sz="quarter" idx="28" hasCustomPrompt="1"/>
          </p:nvPr>
        </p:nvSpPr>
        <p:spPr>
          <a:xfrm>
            <a:off x="18036672" y="8838297"/>
            <a:ext cx="4929175" cy="534238"/>
          </a:xfrm>
          <a:prstGeom prst="rect">
            <a:avLst/>
          </a:prstGeom>
        </p:spPr>
        <p:txBody>
          <a:bodyPr vert="horz" lIns="0" tIns="103884" rIns="0" bIns="103884" anchor="ctr"/>
          <a:lstStyle>
            <a:lvl1pPr marL="0" indent="0" algn="ctr">
              <a:lnSpc>
                <a:spcPct val="100000"/>
              </a:lnSpc>
              <a:spcBef>
                <a:spcPts val="0"/>
              </a:spcBef>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5" name="Text Placeholder 2"/>
          <p:cNvSpPr>
            <a:spLocks noGrp="1"/>
          </p:cNvSpPr>
          <p:nvPr>
            <p:ph type="body" sz="quarter" idx="29" hasCustomPrompt="1"/>
          </p:nvPr>
        </p:nvSpPr>
        <p:spPr>
          <a:xfrm>
            <a:off x="18036672" y="9285625"/>
            <a:ext cx="4929175" cy="3088106"/>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zacomic</a:t>
            </a:r>
            <a:r>
              <a:rPr lang="en-US" dirty="0"/>
              <a:t> </a:t>
            </a:r>
            <a:r>
              <a:rPr lang="en-US" dirty="0" err="1"/>
              <a:t>pulvinar</a:t>
            </a:r>
            <a:r>
              <a:rPr lang="en-US" dirty="0"/>
              <a:t> quam vitae portfolio.</a:t>
            </a:r>
          </a:p>
        </p:txBody>
      </p:sp>
      <p:sp>
        <p:nvSpPr>
          <p:cNvPr id="12" name="Rounded Rectangle 11"/>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26463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anim calcmode="lin" valueType="num">
                                      <p:cBhvr>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anim calcmode="lin" valueType="num">
                                      <p:cBhvr>
                                        <p:cTn id="2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9">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500"/>
                                        <p:tgtEl>
                                          <p:spTgt spid="25">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anim calcmode="lin" valueType="num">
                                      <p:cBhvr>
                                        <p:cTn id="3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8">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33">
                                            <p:txEl>
                                              <p:pRg st="0" end="0"/>
                                            </p:txEl>
                                          </p:spTgt>
                                        </p:tgtEl>
                                        <p:attrNameLst>
                                          <p:attrName>style.visibility</p:attrName>
                                        </p:attrNameLst>
                                      </p:cBhvr>
                                      <p:to>
                                        <p:strVal val="visible"/>
                                      </p:to>
                                    </p:set>
                                    <p:animEffect transition="in" filter="fade">
                                      <p:cBhvr>
                                        <p:cTn id="41" dur="500"/>
                                        <p:tgtEl>
                                          <p:spTgt spid="33">
                                            <p:txEl>
                                              <p:pRg st="0" end="0"/>
                                            </p:txEl>
                                          </p:spTgt>
                                        </p:tgtEl>
                                      </p:cBhvr>
                                    </p:animEffect>
                                  </p:childTnLst>
                                </p:cTn>
                              </p:par>
                              <p:par>
                                <p:cTn id="42" presetID="42" presetClass="entr" presetSubtype="0" fill="hold" grpId="0" nodeType="withEffect">
                                  <p:stCondLst>
                                    <p:cond delay="200"/>
                                  </p:stCondLst>
                                  <p:childTnLst>
                                    <p:set>
                                      <p:cBhvr>
                                        <p:cTn id="43" dur="1" fill="hold">
                                          <p:stCondLst>
                                            <p:cond delay="0"/>
                                          </p:stCondLst>
                                        </p:cTn>
                                        <p:tgtEl>
                                          <p:spTgt spid="34">
                                            <p:txEl>
                                              <p:pRg st="0" end="0"/>
                                            </p:txEl>
                                          </p:spTgt>
                                        </p:tgtEl>
                                        <p:attrNameLst>
                                          <p:attrName>style.visibility</p:attrName>
                                        </p:attrNameLst>
                                      </p:cBhvr>
                                      <p:to>
                                        <p:strVal val="visible"/>
                                      </p:to>
                                    </p:set>
                                    <p:animEffect transition="in" filter="fade">
                                      <p:cBhvr>
                                        <p:cTn id="44" dur="500"/>
                                        <p:tgtEl>
                                          <p:spTgt spid="34">
                                            <p:txEl>
                                              <p:pRg st="0" end="0"/>
                                            </p:txEl>
                                          </p:spTgt>
                                        </p:tgtEl>
                                      </p:cBhvr>
                                    </p:animEffect>
                                    <p:anim calcmode="lin" valueType="num">
                                      <p:cBhvr>
                                        <p:cTn id="4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34">
                                            <p:txEl>
                                              <p:pRg st="0" end="0"/>
                                            </p:txEl>
                                          </p:spTgt>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80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fade">
                                      <p:cBhvr>
                                        <p:cTn id="4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rcular Picture Callout ">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Circular Picture </a:t>
            </a:r>
            <a:r>
              <a:rPr lang="es-ES_tradnl" dirty="0" err="1"/>
              <a:t>Callout</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3" name="Text Placeholder 2"/>
          <p:cNvSpPr>
            <a:spLocks noGrp="1"/>
          </p:cNvSpPr>
          <p:nvPr>
            <p:ph type="body" sz="quarter" idx="16" hasCustomPrompt="1"/>
          </p:nvPr>
        </p:nvSpPr>
        <p:spPr>
          <a:xfrm>
            <a:off x="1536715" y="9753982"/>
            <a:ext cx="21499149"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5" name="Rounded Rectangle 4"/>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25864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10" presetClass="entr" presetSubtype="0"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5"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ice List">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Price </a:t>
            </a:r>
            <a:r>
              <a:rPr lang="es-ES_tradnl" dirty="0" err="1"/>
              <a:t>list</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 name="Rounded Rectangle 4"/>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6" name="Rectangle 5"/>
          <p:cNvSpPr/>
          <p:nvPr userDrawn="1"/>
        </p:nvSpPr>
        <p:spPr>
          <a:xfrm>
            <a:off x="1536909" y="3289577"/>
            <a:ext cx="5027356" cy="8805727"/>
          </a:xfrm>
          <a:prstGeom prst="rect">
            <a:avLst/>
          </a:prstGeom>
          <a:solidFill>
            <a:schemeClr val="bg1"/>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7" name="Rectangle 6"/>
          <p:cNvSpPr/>
          <p:nvPr userDrawn="1"/>
        </p:nvSpPr>
        <p:spPr>
          <a:xfrm>
            <a:off x="1536909" y="3224135"/>
            <a:ext cx="5027356" cy="733625"/>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8" name="Rectangle 7"/>
          <p:cNvSpPr/>
          <p:nvPr userDrawn="1"/>
        </p:nvSpPr>
        <p:spPr>
          <a:xfrm>
            <a:off x="1536909" y="10524589"/>
            <a:ext cx="5027356" cy="1570714"/>
          </a:xfrm>
          <a:prstGeom prst="rect">
            <a:avLst/>
          </a:prstGeom>
          <a:solidFill>
            <a:schemeClr val="accent1">
              <a:alpha val="1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cxnSp>
        <p:nvCxnSpPr>
          <p:cNvPr id="9" name="Straight Connector 8"/>
          <p:cNvCxnSpPr/>
          <p:nvPr userDrawn="1"/>
        </p:nvCxnSpPr>
        <p:spPr>
          <a:xfrm>
            <a:off x="1536909" y="5686694"/>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1536909" y="6957116"/>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536909" y="8066498"/>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1536909" y="9175882"/>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sp>
        <p:nvSpPr>
          <p:cNvPr id="72" name="Text Placeholder 7"/>
          <p:cNvSpPr>
            <a:spLocks noGrp="1"/>
          </p:cNvSpPr>
          <p:nvPr>
            <p:ph type="body" sz="quarter" idx="12" hasCustomPrompt="1"/>
          </p:nvPr>
        </p:nvSpPr>
        <p:spPr>
          <a:xfrm>
            <a:off x="2153971" y="6088289"/>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73" name="Text Placeholder 7"/>
          <p:cNvSpPr>
            <a:spLocks noGrp="1"/>
          </p:cNvSpPr>
          <p:nvPr>
            <p:ph type="body" sz="quarter" idx="13" hasCustomPrompt="1"/>
          </p:nvPr>
        </p:nvSpPr>
        <p:spPr>
          <a:xfrm>
            <a:off x="2153971" y="7242916"/>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74" name="Text Placeholder 7"/>
          <p:cNvSpPr>
            <a:spLocks noGrp="1"/>
          </p:cNvSpPr>
          <p:nvPr>
            <p:ph type="body" sz="quarter" idx="14" hasCustomPrompt="1"/>
          </p:nvPr>
        </p:nvSpPr>
        <p:spPr>
          <a:xfrm>
            <a:off x="2153971" y="8397542"/>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75" name="Text Placeholder 7"/>
          <p:cNvSpPr>
            <a:spLocks noGrp="1"/>
          </p:cNvSpPr>
          <p:nvPr>
            <p:ph type="body" sz="quarter" idx="15" hasCustomPrompt="1"/>
          </p:nvPr>
        </p:nvSpPr>
        <p:spPr>
          <a:xfrm>
            <a:off x="2153971" y="9629144"/>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76" name="Text Placeholder 7"/>
          <p:cNvSpPr>
            <a:spLocks noGrp="1"/>
          </p:cNvSpPr>
          <p:nvPr>
            <p:ph type="body" sz="quarter" idx="16" hasCustomPrompt="1"/>
          </p:nvPr>
        </p:nvSpPr>
        <p:spPr>
          <a:xfrm>
            <a:off x="1536715" y="4113038"/>
            <a:ext cx="5027549" cy="1342728"/>
          </a:xfrm>
          <a:prstGeom prst="rect">
            <a:avLst/>
          </a:prstGeom>
        </p:spPr>
        <p:txBody>
          <a:bodyPr vert="horz" lIns="0" tIns="103884" rIns="0" bIns="103884" anchor="ctr"/>
          <a:lstStyle>
            <a:lvl1pPr marL="0" indent="0" algn="ctr">
              <a:lnSpc>
                <a:spcPct val="100000"/>
              </a:lnSpc>
              <a:spcBef>
                <a:spcPts val="0"/>
              </a:spcBef>
              <a:buNone/>
              <a:defRPr sz="8000" b="1">
                <a:solidFill>
                  <a:schemeClr val="accent1"/>
                </a:solidFill>
                <a:latin typeface="Lato"/>
                <a:cs typeface="Lato"/>
              </a:defRPr>
            </a:lvl1pPr>
          </a:lstStyle>
          <a:p>
            <a:pPr lvl="0"/>
            <a:r>
              <a:rPr lang="es-ES_tradnl" dirty="0"/>
              <a:t>$5</a:t>
            </a:r>
          </a:p>
        </p:txBody>
      </p:sp>
      <p:sp>
        <p:nvSpPr>
          <p:cNvPr id="78" name="Text Placeholder 7"/>
          <p:cNvSpPr>
            <a:spLocks noGrp="1"/>
          </p:cNvSpPr>
          <p:nvPr>
            <p:ph type="body" sz="quarter" idx="17" hasCustomPrompt="1"/>
          </p:nvPr>
        </p:nvSpPr>
        <p:spPr>
          <a:xfrm>
            <a:off x="1536716" y="3224135"/>
            <a:ext cx="5027549" cy="733625"/>
          </a:xfrm>
          <a:prstGeom prst="rect">
            <a:avLst/>
          </a:prstGeom>
        </p:spPr>
        <p:txBody>
          <a:bodyPr vert="horz" lIns="0" tIns="103884" rIns="0" bIns="103884" anchor="ctr"/>
          <a:lstStyle>
            <a:lvl1pPr marL="0" indent="0" algn="ctr">
              <a:lnSpc>
                <a:spcPct val="100000"/>
              </a:lnSpc>
              <a:spcBef>
                <a:spcPts val="0"/>
              </a:spcBef>
              <a:spcAft>
                <a:spcPts val="0"/>
              </a:spcAft>
              <a:buNone/>
              <a:defRPr sz="3200" b="0">
                <a:solidFill>
                  <a:schemeClr val="bg1"/>
                </a:solidFill>
                <a:latin typeface="Lato Bold"/>
                <a:cs typeface="Lato Bold"/>
              </a:defRPr>
            </a:lvl1pPr>
          </a:lstStyle>
          <a:p>
            <a:pPr lvl="0"/>
            <a:r>
              <a:rPr lang="es-ES_tradnl" dirty="0"/>
              <a:t>Editable </a:t>
            </a:r>
            <a:r>
              <a:rPr lang="es-ES_tradnl" dirty="0" err="1"/>
              <a:t>Name</a:t>
            </a:r>
            <a:endParaRPr lang="es-ES_tradnl" dirty="0"/>
          </a:p>
        </p:txBody>
      </p:sp>
      <p:sp>
        <p:nvSpPr>
          <p:cNvPr id="79" name="Text Placeholder 7"/>
          <p:cNvSpPr>
            <a:spLocks noGrp="1"/>
          </p:cNvSpPr>
          <p:nvPr>
            <p:ph type="body" sz="quarter" idx="18" hasCustomPrompt="1"/>
          </p:nvPr>
        </p:nvSpPr>
        <p:spPr>
          <a:xfrm>
            <a:off x="1536716" y="10998619"/>
            <a:ext cx="5027549" cy="733625"/>
          </a:xfrm>
          <a:prstGeom prst="rect">
            <a:avLst/>
          </a:prstGeom>
        </p:spPr>
        <p:txBody>
          <a:bodyPr vert="horz" lIns="0" tIns="103884" rIns="0" bIns="103884" anchor="ctr"/>
          <a:lstStyle>
            <a:lvl1pPr marL="0" indent="0" algn="ctr">
              <a:lnSpc>
                <a:spcPct val="100000"/>
              </a:lnSpc>
              <a:spcBef>
                <a:spcPts val="0"/>
              </a:spcBef>
              <a:spcAft>
                <a:spcPts val="0"/>
              </a:spcAft>
              <a:buNone/>
              <a:defRPr sz="3200" b="0">
                <a:solidFill>
                  <a:schemeClr val="accent1"/>
                </a:solidFill>
                <a:latin typeface="Lato Bold"/>
                <a:cs typeface="Lato Bold"/>
              </a:defRPr>
            </a:lvl1pPr>
          </a:lstStyle>
          <a:p>
            <a:pPr lvl="0"/>
            <a:r>
              <a:rPr lang="es-ES_tradnl" dirty="0"/>
              <a:t>MONTHLY</a:t>
            </a:r>
          </a:p>
        </p:txBody>
      </p:sp>
      <p:sp>
        <p:nvSpPr>
          <p:cNvPr id="80" name="Rectangle 79"/>
          <p:cNvSpPr/>
          <p:nvPr userDrawn="1"/>
        </p:nvSpPr>
        <p:spPr>
          <a:xfrm>
            <a:off x="7001542" y="3289577"/>
            <a:ext cx="5027356" cy="8805727"/>
          </a:xfrm>
          <a:prstGeom prst="rect">
            <a:avLst/>
          </a:prstGeom>
          <a:solidFill>
            <a:schemeClr val="bg1"/>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81" name="Rectangle 80"/>
          <p:cNvSpPr/>
          <p:nvPr userDrawn="1"/>
        </p:nvSpPr>
        <p:spPr>
          <a:xfrm>
            <a:off x="7001542" y="3224135"/>
            <a:ext cx="5027356" cy="733625"/>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82" name="Rectangle 81"/>
          <p:cNvSpPr/>
          <p:nvPr userDrawn="1"/>
        </p:nvSpPr>
        <p:spPr>
          <a:xfrm>
            <a:off x="7001542" y="10524589"/>
            <a:ext cx="5027356" cy="1570714"/>
          </a:xfrm>
          <a:prstGeom prst="rect">
            <a:avLst/>
          </a:prstGeom>
          <a:solidFill>
            <a:schemeClr val="accent2">
              <a:alpha val="1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cxnSp>
        <p:nvCxnSpPr>
          <p:cNvPr id="83" name="Straight Connector 82"/>
          <p:cNvCxnSpPr/>
          <p:nvPr userDrawn="1"/>
        </p:nvCxnSpPr>
        <p:spPr>
          <a:xfrm>
            <a:off x="7001542" y="5686694"/>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a:xfrm>
            <a:off x="7001542" y="6957116"/>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a:xfrm>
            <a:off x="7001542" y="8066498"/>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a:xfrm>
            <a:off x="7001542" y="9175882"/>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sp>
        <p:nvSpPr>
          <p:cNvPr id="87" name="Text Placeholder 7"/>
          <p:cNvSpPr>
            <a:spLocks noGrp="1"/>
          </p:cNvSpPr>
          <p:nvPr>
            <p:ph type="body" sz="quarter" idx="19" hasCustomPrompt="1"/>
          </p:nvPr>
        </p:nvSpPr>
        <p:spPr>
          <a:xfrm>
            <a:off x="7618605" y="6088289"/>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88" name="Text Placeholder 7"/>
          <p:cNvSpPr>
            <a:spLocks noGrp="1"/>
          </p:cNvSpPr>
          <p:nvPr>
            <p:ph type="body" sz="quarter" idx="20" hasCustomPrompt="1"/>
          </p:nvPr>
        </p:nvSpPr>
        <p:spPr>
          <a:xfrm>
            <a:off x="7618605" y="7242916"/>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89" name="Text Placeholder 7"/>
          <p:cNvSpPr>
            <a:spLocks noGrp="1"/>
          </p:cNvSpPr>
          <p:nvPr>
            <p:ph type="body" sz="quarter" idx="21" hasCustomPrompt="1"/>
          </p:nvPr>
        </p:nvSpPr>
        <p:spPr>
          <a:xfrm>
            <a:off x="7618605" y="8397542"/>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90" name="Text Placeholder 7"/>
          <p:cNvSpPr>
            <a:spLocks noGrp="1"/>
          </p:cNvSpPr>
          <p:nvPr>
            <p:ph type="body" sz="quarter" idx="22" hasCustomPrompt="1"/>
          </p:nvPr>
        </p:nvSpPr>
        <p:spPr>
          <a:xfrm>
            <a:off x="7618605" y="9629144"/>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91" name="Text Placeholder 7"/>
          <p:cNvSpPr>
            <a:spLocks noGrp="1"/>
          </p:cNvSpPr>
          <p:nvPr>
            <p:ph type="body" sz="quarter" idx="23" hasCustomPrompt="1"/>
          </p:nvPr>
        </p:nvSpPr>
        <p:spPr>
          <a:xfrm>
            <a:off x="7001349" y="4113038"/>
            <a:ext cx="5027549" cy="1342728"/>
          </a:xfrm>
          <a:prstGeom prst="rect">
            <a:avLst/>
          </a:prstGeom>
        </p:spPr>
        <p:txBody>
          <a:bodyPr vert="horz" lIns="0" tIns="103884" rIns="0" bIns="103884" anchor="ctr"/>
          <a:lstStyle>
            <a:lvl1pPr marL="0" indent="0" algn="ctr">
              <a:lnSpc>
                <a:spcPct val="100000"/>
              </a:lnSpc>
              <a:spcBef>
                <a:spcPts val="0"/>
              </a:spcBef>
              <a:buNone/>
              <a:defRPr sz="8000" b="1">
                <a:solidFill>
                  <a:schemeClr val="accent2"/>
                </a:solidFill>
                <a:latin typeface="Lato"/>
                <a:cs typeface="Lato"/>
              </a:defRPr>
            </a:lvl1pPr>
          </a:lstStyle>
          <a:p>
            <a:pPr lvl="0"/>
            <a:r>
              <a:rPr lang="es-ES_tradnl" dirty="0"/>
              <a:t>$10</a:t>
            </a:r>
          </a:p>
        </p:txBody>
      </p:sp>
      <p:sp>
        <p:nvSpPr>
          <p:cNvPr id="92" name="Text Placeholder 7"/>
          <p:cNvSpPr>
            <a:spLocks noGrp="1"/>
          </p:cNvSpPr>
          <p:nvPr>
            <p:ph type="body" sz="quarter" idx="24" hasCustomPrompt="1"/>
          </p:nvPr>
        </p:nvSpPr>
        <p:spPr>
          <a:xfrm>
            <a:off x="7001350" y="3224135"/>
            <a:ext cx="5027549" cy="733625"/>
          </a:xfrm>
          <a:prstGeom prst="rect">
            <a:avLst/>
          </a:prstGeom>
        </p:spPr>
        <p:txBody>
          <a:bodyPr vert="horz" lIns="0" tIns="103884" rIns="0" bIns="103884" anchor="ctr"/>
          <a:lstStyle>
            <a:lvl1pPr marL="0" indent="0" algn="ctr">
              <a:lnSpc>
                <a:spcPct val="100000"/>
              </a:lnSpc>
              <a:spcBef>
                <a:spcPts val="0"/>
              </a:spcBef>
              <a:spcAft>
                <a:spcPts val="0"/>
              </a:spcAft>
              <a:buNone/>
              <a:defRPr sz="3200" b="0">
                <a:solidFill>
                  <a:schemeClr val="bg1"/>
                </a:solidFill>
                <a:latin typeface="Lato Bold"/>
                <a:cs typeface="Lato Bold"/>
              </a:defRPr>
            </a:lvl1pPr>
          </a:lstStyle>
          <a:p>
            <a:pPr lvl="0"/>
            <a:r>
              <a:rPr lang="es-ES_tradnl" dirty="0"/>
              <a:t>Editable </a:t>
            </a:r>
            <a:r>
              <a:rPr lang="es-ES_tradnl" dirty="0" err="1"/>
              <a:t>Name</a:t>
            </a:r>
            <a:endParaRPr lang="es-ES_tradnl" dirty="0"/>
          </a:p>
        </p:txBody>
      </p:sp>
      <p:sp>
        <p:nvSpPr>
          <p:cNvPr id="93" name="Text Placeholder 7"/>
          <p:cNvSpPr>
            <a:spLocks noGrp="1"/>
          </p:cNvSpPr>
          <p:nvPr>
            <p:ph type="body" sz="quarter" idx="25" hasCustomPrompt="1"/>
          </p:nvPr>
        </p:nvSpPr>
        <p:spPr>
          <a:xfrm>
            <a:off x="7001350" y="10998619"/>
            <a:ext cx="5027549" cy="733625"/>
          </a:xfrm>
          <a:prstGeom prst="rect">
            <a:avLst/>
          </a:prstGeom>
        </p:spPr>
        <p:txBody>
          <a:bodyPr vert="horz" lIns="0" tIns="103884" rIns="0" bIns="103884" anchor="ctr"/>
          <a:lstStyle>
            <a:lvl1pPr marL="0" indent="0" algn="ctr">
              <a:lnSpc>
                <a:spcPct val="100000"/>
              </a:lnSpc>
              <a:spcBef>
                <a:spcPts val="0"/>
              </a:spcBef>
              <a:spcAft>
                <a:spcPts val="0"/>
              </a:spcAft>
              <a:buNone/>
              <a:defRPr sz="3200" b="0">
                <a:solidFill>
                  <a:schemeClr val="accent2"/>
                </a:solidFill>
                <a:latin typeface="Lato Bold"/>
                <a:cs typeface="Lato Bold"/>
              </a:defRPr>
            </a:lvl1pPr>
          </a:lstStyle>
          <a:p>
            <a:pPr lvl="0"/>
            <a:r>
              <a:rPr lang="es-ES_tradnl" dirty="0"/>
              <a:t>MONTHLY</a:t>
            </a:r>
          </a:p>
        </p:txBody>
      </p:sp>
      <p:sp>
        <p:nvSpPr>
          <p:cNvPr id="94" name="Rectangle 93"/>
          <p:cNvSpPr/>
          <p:nvPr userDrawn="1"/>
        </p:nvSpPr>
        <p:spPr>
          <a:xfrm>
            <a:off x="12504661" y="3289577"/>
            <a:ext cx="5027356" cy="8805727"/>
          </a:xfrm>
          <a:prstGeom prst="rect">
            <a:avLst/>
          </a:prstGeom>
          <a:solidFill>
            <a:schemeClr val="bg1"/>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95" name="Rectangle 94"/>
          <p:cNvSpPr/>
          <p:nvPr userDrawn="1"/>
        </p:nvSpPr>
        <p:spPr>
          <a:xfrm>
            <a:off x="12504661" y="3224135"/>
            <a:ext cx="5027356" cy="733625"/>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96" name="Rectangle 95"/>
          <p:cNvSpPr/>
          <p:nvPr userDrawn="1"/>
        </p:nvSpPr>
        <p:spPr>
          <a:xfrm>
            <a:off x="12504661" y="10524589"/>
            <a:ext cx="5027356" cy="1570714"/>
          </a:xfrm>
          <a:prstGeom prst="rect">
            <a:avLst/>
          </a:prstGeom>
          <a:solidFill>
            <a:schemeClr val="accent3">
              <a:alpha val="1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cxnSp>
        <p:nvCxnSpPr>
          <p:cNvPr id="97" name="Straight Connector 96"/>
          <p:cNvCxnSpPr/>
          <p:nvPr userDrawn="1"/>
        </p:nvCxnSpPr>
        <p:spPr>
          <a:xfrm>
            <a:off x="12504661" y="5686694"/>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a:xfrm>
            <a:off x="12504661" y="6957116"/>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a:xfrm>
            <a:off x="12504661" y="8066498"/>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a:xfrm>
            <a:off x="12504661" y="9175882"/>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sp>
        <p:nvSpPr>
          <p:cNvPr id="101" name="Text Placeholder 7"/>
          <p:cNvSpPr>
            <a:spLocks noGrp="1"/>
          </p:cNvSpPr>
          <p:nvPr>
            <p:ph type="body" sz="quarter" idx="26" hasCustomPrompt="1"/>
          </p:nvPr>
        </p:nvSpPr>
        <p:spPr>
          <a:xfrm>
            <a:off x="13121724" y="6088289"/>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02" name="Text Placeholder 7"/>
          <p:cNvSpPr>
            <a:spLocks noGrp="1"/>
          </p:cNvSpPr>
          <p:nvPr>
            <p:ph type="body" sz="quarter" idx="27" hasCustomPrompt="1"/>
          </p:nvPr>
        </p:nvSpPr>
        <p:spPr>
          <a:xfrm>
            <a:off x="13121724" y="7242916"/>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03" name="Text Placeholder 7"/>
          <p:cNvSpPr>
            <a:spLocks noGrp="1"/>
          </p:cNvSpPr>
          <p:nvPr>
            <p:ph type="body" sz="quarter" idx="28" hasCustomPrompt="1"/>
          </p:nvPr>
        </p:nvSpPr>
        <p:spPr>
          <a:xfrm>
            <a:off x="13121724" y="8397542"/>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04" name="Text Placeholder 7"/>
          <p:cNvSpPr>
            <a:spLocks noGrp="1"/>
          </p:cNvSpPr>
          <p:nvPr>
            <p:ph type="body" sz="quarter" idx="29" hasCustomPrompt="1"/>
          </p:nvPr>
        </p:nvSpPr>
        <p:spPr>
          <a:xfrm>
            <a:off x="13121724" y="9629144"/>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05" name="Text Placeholder 7"/>
          <p:cNvSpPr>
            <a:spLocks noGrp="1"/>
          </p:cNvSpPr>
          <p:nvPr>
            <p:ph type="body" sz="quarter" idx="30" hasCustomPrompt="1"/>
          </p:nvPr>
        </p:nvSpPr>
        <p:spPr>
          <a:xfrm>
            <a:off x="12504468" y="4113038"/>
            <a:ext cx="5027549" cy="1342728"/>
          </a:xfrm>
          <a:prstGeom prst="rect">
            <a:avLst/>
          </a:prstGeom>
        </p:spPr>
        <p:txBody>
          <a:bodyPr vert="horz" lIns="0" tIns="103884" rIns="0" bIns="103884" anchor="ctr"/>
          <a:lstStyle>
            <a:lvl1pPr marL="0" indent="0" algn="ctr">
              <a:lnSpc>
                <a:spcPct val="100000"/>
              </a:lnSpc>
              <a:spcBef>
                <a:spcPts val="0"/>
              </a:spcBef>
              <a:buNone/>
              <a:defRPr sz="8000" b="1">
                <a:solidFill>
                  <a:schemeClr val="accent3"/>
                </a:solidFill>
                <a:latin typeface="Lato"/>
                <a:cs typeface="Lato"/>
              </a:defRPr>
            </a:lvl1pPr>
          </a:lstStyle>
          <a:p>
            <a:pPr lvl="0"/>
            <a:r>
              <a:rPr lang="es-ES_tradnl" dirty="0"/>
              <a:t>$15</a:t>
            </a:r>
          </a:p>
        </p:txBody>
      </p:sp>
      <p:sp>
        <p:nvSpPr>
          <p:cNvPr id="106" name="Text Placeholder 7"/>
          <p:cNvSpPr>
            <a:spLocks noGrp="1"/>
          </p:cNvSpPr>
          <p:nvPr>
            <p:ph type="body" sz="quarter" idx="31" hasCustomPrompt="1"/>
          </p:nvPr>
        </p:nvSpPr>
        <p:spPr>
          <a:xfrm>
            <a:off x="12504469" y="3224135"/>
            <a:ext cx="5027549" cy="733625"/>
          </a:xfrm>
          <a:prstGeom prst="rect">
            <a:avLst/>
          </a:prstGeom>
          <a:solidFill>
            <a:schemeClr val="accent3"/>
          </a:solidFill>
        </p:spPr>
        <p:txBody>
          <a:bodyPr vert="horz" lIns="0" tIns="103884" rIns="0" bIns="103884" anchor="ctr"/>
          <a:lstStyle>
            <a:lvl1pPr marL="0" indent="0" algn="ctr">
              <a:lnSpc>
                <a:spcPct val="100000"/>
              </a:lnSpc>
              <a:spcBef>
                <a:spcPts val="0"/>
              </a:spcBef>
              <a:spcAft>
                <a:spcPts val="0"/>
              </a:spcAft>
              <a:buNone/>
              <a:defRPr sz="3200" b="0">
                <a:solidFill>
                  <a:schemeClr val="bg1"/>
                </a:solidFill>
                <a:latin typeface="Lato Bold"/>
                <a:cs typeface="Lato Bold"/>
              </a:defRPr>
            </a:lvl1pPr>
          </a:lstStyle>
          <a:p>
            <a:pPr lvl="0"/>
            <a:r>
              <a:rPr lang="es-ES_tradnl" dirty="0"/>
              <a:t>Editable </a:t>
            </a:r>
            <a:r>
              <a:rPr lang="es-ES_tradnl" dirty="0" err="1"/>
              <a:t>Name</a:t>
            </a:r>
            <a:endParaRPr lang="es-ES_tradnl" dirty="0"/>
          </a:p>
        </p:txBody>
      </p:sp>
      <p:sp>
        <p:nvSpPr>
          <p:cNvPr id="107" name="Text Placeholder 7"/>
          <p:cNvSpPr>
            <a:spLocks noGrp="1"/>
          </p:cNvSpPr>
          <p:nvPr>
            <p:ph type="body" sz="quarter" idx="32" hasCustomPrompt="1"/>
          </p:nvPr>
        </p:nvSpPr>
        <p:spPr>
          <a:xfrm>
            <a:off x="12504469" y="10998619"/>
            <a:ext cx="5027549" cy="733625"/>
          </a:xfrm>
          <a:prstGeom prst="rect">
            <a:avLst/>
          </a:prstGeom>
        </p:spPr>
        <p:txBody>
          <a:bodyPr vert="horz" lIns="0" tIns="103884" rIns="0" bIns="103884" anchor="ctr"/>
          <a:lstStyle>
            <a:lvl1pPr marL="0" indent="0" algn="ctr">
              <a:lnSpc>
                <a:spcPct val="100000"/>
              </a:lnSpc>
              <a:spcBef>
                <a:spcPts val="0"/>
              </a:spcBef>
              <a:spcAft>
                <a:spcPts val="0"/>
              </a:spcAft>
              <a:buNone/>
              <a:defRPr sz="3200" b="0">
                <a:solidFill>
                  <a:schemeClr val="accent3"/>
                </a:solidFill>
                <a:latin typeface="Lato Bold"/>
                <a:cs typeface="Lato Bold"/>
              </a:defRPr>
            </a:lvl1pPr>
          </a:lstStyle>
          <a:p>
            <a:pPr lvl="0"/>
            <a:r>
              <a:rPr lang="es-ES_tradnl" dirty="0"/>
              <a:t>MONTHLY</a:t>
            </a:r>
          </a:p>
        </p:txBody>
      </p:sp>
      <p:sp>
        <p:nvSpPr>
          <p:cNvPr id="108" name="Rectangle 107"/>
          <p:cNvSpPr/>
          <p:nvPr userDrawn="1"/>
        </p:nvSpPr>
        <p:spPr>
          <a:xfrm>
            <a:off x="17938493" y="3289577"/>
            <a:ext cx="5027356" cy="8805727"/>
          </a:xfrm>
          <a:prstGeom prst="rect">
            <a:avLst/>
          </a:prstGeom>
          <a:solidFill>
            <a:schemeClr val="bg1"/>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109" name="Rectangle 108"/>
          <p:cNvSpPr/>
          <p:nvPr userDrawn="1"/>
        </p:nvSpPr>
        <p:spPr>
          <a:xfrm>
            <a:off x="17938493" y="3224135"/>
            <a:ext cx="5027356" cy="733625"/>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sp>
        <p:nvSpPr>
          <p:cNvPr id="110" name="Rectangle 109"/>
          <p:cNvSpPr/>
          <p:nvPr userDrawn="1"/>
        </p:nvSpPr>
        <p:spPr>
          <a:xfrm>
            <a:off x="17938493" y="10524589"/>
            <a:ext cx="5027356" cy="1570714"/>
          </a:xfrm>
          <a:prstGeom prst="rect">
            <a:avLst/>
          </a:prstGeom>
          <a:solidFill>
            <a:schemeClr val="accent5">
              <a:alpha val="1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500">
              <a:solidFill>
                <a:schemeClr val="tx1"/>
              </a:solidFill>
              <a:latin typeface="Lato Regular"/>
              <a:cs typeface="Lato Regular"/>
            </a:endParaRPr>
          </a:p>
        </p:txBody>
      </p:sp>
      <p:cxnSp>
        <p:nvCxnSpPr>
          <p:cNvPr id="111" name="Straight Connector 110"/>
          <p:cNvCxnSpPr/>
          <p:nvPr userDrawn="1"/>
        </p:nvCxnSpPr>
        <p:spPr>
          <a:xfrm>
            <a:off x="17938493" y="5686694"/>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12" name="Straight Connector 111"/>
          <p:cNvCxnSpPr/>
          <p:nvPr userDrawn="1"/>
        </p:nvCxnSpPr>
        <p:spPr>
          <a:xfrm>
            <a:off x="17938493" y="6957116"/>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13" name="Straight Connector 112"/>
          <p:cNvCxnSpPr/>
          <p:nvPr userDrawn="1"/>
        </p:nvCxnSpPr>
        <p:spPr>
          <a:xfrm>
            <a:off x="17938493" y="8066498"/>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114" name="Straight Connector 113"/>
          <p:cNvCxnSpPr/>
          <p:nvPr userDrawn="1"/>
        </p:nvCxnSpPr>
        <p:spPr>
          <a:xfrm>
            <a:off x="17938493" y="9175882"/>
            <a:ext cx="5027356" cy="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sp>
        <p:nvSpPr>
          <p:cNvPr id="115" name="Text Placeholder 7"/>
          <p:cNvSpPr>
            <a:spLocks noGrp="1"/>
          </p:cNvSpPr>
          <p:nvPr>
            <p:ph type="body" sz="quarter" idx="33" hasCustomPrompt="1"/>
          </p:nvPr>
        </p:nvSpPr>
        <p:spPr>
          <a:xfrm>
            <a:off x="18555556" y="6088289"/>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16" name="Text Placeholder 7"/>
          <p:cNvSpPr>
            <a:spLocks noGrp="1"/>
          </p:cNvSpPr>
          <p:nvPr>
            <p:ph type="body" sz="quarter" idx="34" hasCustomPrompt="1"/>
          </p:nvPr>
        </p:nvSpPr>
        <p:spPr>
          <a:xfrm>
            <a:off x="18555556" y="7242916"/>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17" name="Text Placeholder 7"/>
          <p:cNvSpPr>
            <a:spLocks noGrp="1"/>
          </p:cNvSpPr>
          <p:nvPr>
            <p:ph type="body" sz="quarter" idx="35" hasCustomPrompt="1"/>
          </p:nvPr>
        </p:nvSpPr>
        <p:spPr>
          <a:xfrm>
            <a:off x="18555556" y="8397542"/>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18" name="Text Placeholder 7"/>
          <p:cNvSpPr>
            <a:spLocks noGrp="1"/>
          </p:cNvSpPr>
          <p:nvPr>
            <p:ph type="body" sz="quarter" idx="36" hasCustomPrompt="1"/>
          </p:nvPr>
        </p:nvSpPr>
        <p:spPr>
          <a:xfrm>
            <a:off x="18555556" y="9629144"/>
            <a:ext cx="4025464" cy="456902"/>
          </a:xfrm>
          <a:prstGeom prst="rect">
            <a:avLst/>
          </a:prstGeom>
        </p:spPr>
        <p:txBody>
          <a:bodyPr vert="horz" lIns="0" tIns="103884" rIns="0" bIns="103884" anchor="ctr"/>
          <a:lstStyle>
            <a:lvl1pPr marL="0" indent="0" algn="l">
              <a:lnSpc>
                <a:spcPct val="100000"/>
              </a:lnSpc>
              <a:spcBef>
                <a:spcPts val="0"/>
              </a:spcBef>
              <a:spcAft>
                <a:spcPts val="0"/>
              </a:spcAft>
              <a:buNone/>
              <a:defRPr sz="3000" b="0" baseline="0">
                <a:solidFill>
                  <a:srgbClr val="797979"/>
                </a:solidFill>
                <a:latin typeface="Lato Light"/>
                <a:cs typeface="Lato Light"/>
              </a:defRPr>
            </a:lvl1pPr>
          </a:lstStyle>
          <a:p>
            <a:pPr lvl="0"/>
            <a:r>
              <a:rPr lang="es-ES_tradnl" dirty="0"/>
              <a:t>Editable Content</a:t>
            </a:r>
          </a:p>
        </p:txBody>
      </p:sp>
      <p:sp>
        <p:nvSpPr>
          <p:cNvPr id="119" name="Text Placeholder 7"/>
          <p:cNvSpPr>
            <a:spLocks noGrp="1"/>
          </p:cNvSpPr>
          <p:nvPr>
            <p:ph type="body" sz="quarter" idx="37" hasCustomPrompt="1"/>
          </p:nvPr>
        </p:nvSpPr>
        <p:spPr>
          <a:xfrm>
            <a:off x="17938299" y="4113038"/>
            <a:ext cx="5027549" cy="1342728"/>
          </a:xfrm>
          <a:prstGeom prst="rect">
            <a:avLst/>
          </a:prstGeom>
        </p:spPr>
        <p:txBody>
          <a:bodyPr vert="horz" lIns="0" tIns="103884" rIns="0" bIns="103884" anchor="ctr"/>
          <a:lstStyle>
            <a:lvl1pPr marL="0" indent="0" algn="ctr">
              <a:lnSpc>
                <a:spcPct val="100000"/>
              </a:lnSpc>
              <a:spcBef>
                <a:spcPts val="0"/>
              </a:spcBef>
              <a:buNone/>
              <a:defRPr sz="8000" b="1">
                <a:solidFill>
                  <a:schemeClr val="accent4"/>
                </a:solidFill>
                <a:latin typeface="Lato"/>
                <a:cs typeface="Lato"/>
              </a:defRPr>
            </a:lvl1pPr>
          </a:lstStyle>
          <a:p>
            <a:pPr lvl="0"/>
            <a:r>
              <a:rPr lang="es-ES_tradnl" dirty="0"/>
              <a:t>$20</a:t>
            </a:r>
          </a:p>
        </p:txBody>
      </p:sp>
      <p:sp>
        <p:nvSpPr>
          <p:cNvPr id="120" name="Text Placeholder 7"/>
          <p:cNvSpPr>
            <a:spLocks noGrp="1"/>
          </p:cNvSpPr>
          <p:nvPr>
            <p:ph type="body" sz="quarter" idx="38" hasCustomPrompt="1"/>
          </p:nvPr>
        </p:nvSpPr>
        <p:spPr>
          <a:xfrm>
            <a:off x="17938300" y="3224135"/>
            <a:ext cx="5027549" cy="733625"/>
          </a:xfrm>
          <a:prstGeom prst="rect">
            <a:avLst/>
          </a:prstGeom>
          <a:solidFill>
            <a:schemeClr val="accent4"/>
          </a:solidFill>
        </p:spPr>
        <p:txBody>
          <a:bodyPr vert="horz" lIns="0" tIns="103884" rIns="0" bIns="103884" anchor="ctr"/>
          <a:lstStyle>
            <a:lvl1pPr marL="0" indent="0" algn="ctr">
              <a:lnSpc>
                <a:spcPct val="100000"/>
              </a:lnSpc>
              <a:spcBef>
                <a:spcPts val="0"/>
              </a:spcBef>
              <a:spcAft>
                <a:spcPts val="0"/>
              </a:spcAft>
              <a:buNone/>
              <a:defRPr sz="3200" b="0">
                <a:solidFill>
                  <a:schemeClr val="bg1"/>
                </a:solidFill>
                <a:latin typeface="Lato Bold"/>
                <a:cs typeface="Lato Bold"/>
              </a:defRPr>
            </a:lvl1pPr>
          </a:lstStyle>
          <a:p>
            <a:pPr lvl="0"/>
            <a:r>
              <a:rPr lang="es-ES_tradnl" dirty="0"/>
              <a:t>Editable </a:t>
            </a:r>
            <a:r>
              <a:rPr lang="es-ES_tradnl" dirty="0" err="1"/>
              <a:t>Name</a:t>
            </a:r>
            <a:endParaRPr lang="es-ES_tradnl" dirty="0"/>
          </a:p>
        </p:txBody>
      </p:sp>
      <p:sp>
        <p:nvSpPr>
          <p:cNvPr id="121" name="Text Placeholder 7"/>
          <p:cNvSpPr>
            <a:spLocks noGrp="1"/>
          </p:cNvSpPr>
          <p:nvPr>
            <p:ph type="body" sz="quarter" idx="39" hasCustomPrompt="1"/>
          </p:nvPr>
        </p:nvSpPr>
        <p:spPr>
          <a:xfrm>
            <a:off x="17938300" y="10998619"/>
            <a:ext cx="5027549" cy="733625"/>
          </a:xfrm>
          <a:prstGeom prst="rect">
            <a:avLst/>
          </a:prstGeom>
        </p:spPr>
        <p:txBody>
          <a:bodyPr vert="horz" lIns="0" tIns="103884" rIns="0" bIns="103884" anchor="ctr"/>
          <a:lstStyle>
            <a:lvl1pPr marL="0" indent="0" algn="ctr">
              <a:lnSpc>
                <a:spcPct val="100000"/>
              </a:lnSpc>
              <a:spcBef>
                <a:spcPts val="0"/>
              </a:spcBef>
              <a:spcAft>
                <a:spcPts val="0"/>
              </a:spcAft>
              <a:buNone/>
              <a:defRPr sz="3200" b="0">
                <a:solidFill>
                  <a:schemeClr val="accent4"/>
                </a:solidFill>
                <a:latin typeface="Lato Bold"/>
                <a:cs typeface="Lato Bold"/>
              </a:defRPr>
            </a:lvl1pPr>
          </a:lstStyle>
          <a:p>
            <a:pPr lvl="0"/>
            <a:r>
              <a:rPr lang="es-ES_tradnl" dirty="0"/>
              <a:t>MONTHLY</a:t>
            </a:r>
          </a:p>
        </p:txBody>
      </p:sp>
    </p:spTree>
    <p:extLst>
      <p:ext uri="{BB962C8B-B14F-4D97-AF65-F5344CB8AC3E}">
        <p14:creationId xmlns:p14="http://schemas.microsoft.com/office/powerpoint/2010/main" val="1166571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les Slide">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a:t>Circular Picture </a:t>
            </a:r>
            <a:r>
              <a:rPr lang="es-ES_tradnl" dirty="0" err="1"/>
              <a:t>Callout</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3" name="Text Placeholder 2"/>
          <p:cNvSpPr>
            <a:spLocks noGrp="1"/>
          </p:cNvSpPr>
          <p:nvPr>
            <p:ph type="body" sz="quarter" idx="16" hasCustomPrompt="1"/>
          </p:nvPr>
        </p:nvSpPr>
        <p:spPr>
          <a:xfrm>
            <a:off x="1536715" y="9369102"/>
            <a:ext cx="21499149" cy="2089504"/>
          </a:xfrm>
          <a:prstGeom prst="rect">
            <a:avLst/>
          </a:prstGeom>
        </p:spPr>
        <p:txBody>
          <a:bodyPr vert="horz" lIns="243798" tIns="121900" rIns="243798" bIns="121900"/>
          <a:lstStyle>
            <a:lvl1pPr marL="0" indent="0" algn="ctr">
              <a:lnSpc>
                <a:spcPct val="150000"/>
              </a:lnSpc>
              <a:buNone/>
              <a:defRPr sz="24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graphicFrame>
        <p:nvGraphicFramePr>
          <p:cNvPr id="4" name="Diagram 3"/>
          <p:cNvGraphicFramePr/>
          <p:nvPr userDrawn="1">
            <p:extLst>
              <p:ext uri="{D42A27DB-BD31-4B8C-83A1-F6EECF244321}">
                <p14:modId xmlns:p14="http://schemas.microsoft.com/office/powerpoint/2010/main" val="3672375981"/>
              </p:ext>
            </p:extLst>
          </p:nvPr>
        </p:nvGraphicFramePr>
        <p:xfrm>
          <a:off x="1536715" y="3431822"/>
          <a:ext cx="21429135"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16187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anim calcmode="lin" valueType="num">
                                      <p:cBhvr>
                                        <p:cTn id="8"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anim calcmode="lin" valueType="num">
                                      <p:cBhvr>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8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10" presetClass="entr" presetSubtype="0"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parator 5">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10551566" y="8351415"/>
            <a:ext cx="12792619" cy="863560"/>
          </a:xfrm>
          <a:prstGeom prst="rect">
            <a:avLst/>
          </a:prstGeom>
        </p:spPr>
        <p:txBody>
          <a:bodyPr vert="horz" lIns="0" tIns="103884" rIns="0" bIns="103884" anchor="ctr"/>
          <a:lstStyle>
            <a:lvl1pPr marL="0" indent="0" algn="l">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10551566" y="9441456"/>
            <a:ext cx="12792619" cy="456902"/>
          </a:xfrm>
          <a:prstGeom prst="rect">
            <a:avLst/>
          </a:prstGeom>
        </p:spPr>
        <p:txBody>
          <a:bodyPr vert="horz" lIns="0" tIns="103884" rIns="0" bIns="103884" anchor="ctr"/>
          <a:lstStyle>
            <a:lvl1pPr marL="0" indent="0" algn="l">
              <a:lnSpc>
                <a:spcPct val="100000"/>
              </a:lnSpc>
              <a:spcBef>
                <a:spcPts val="0"/>
              </a:spcBef>
              <a:spcAft>
                <a:spcPts val="0"/>
              </a:spcAft>
              <a:buNone/>
              <a:defRPr sz="3500" b="0">
                <a:solidFill>
                  <a:schemeClr val="accent2">
                    <a:lumMod val="5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10551566" y="10136984"/>
            <a:ext cx="12792619" cy="1261518"/>
          </a:xfrm>
          <a:prstGeom prst="rect">
            <a:avLst/>
          </a:prstGeom>
        </p:spPr>
        <p:txBody>
          <a:bodyPr vert="horz" lIns="0" tIns="121900" rIns="0" bIns="121900"/>
          <a:lstStyle>
            <a:lvl1pPr marL="0" indent="0" algn="l">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
        <p:nvSpPr>
          <p:cNvPr id="8" name="Picture Placeholder 2"/>
          <p:cNvSpPr>
            <a:spLocks noGrp="1"/>
          </p:cNvSpPr>
          <p:nvPr>
            <p:ph type="pic" sz="quarter" idx="17"/>
          </p:nvPr>
        </p:nvSpPr>
        <p:spPr>
          <a:xfrm>
            <a:off x="-45237" y="0"/>
            <a:ext cx="24429237" cy="14009468"/>
          </a:xfrm>
          <a:custGeom>
            <a:avLst/>
            <a:gdLst>
              <a:gd name="connsiteX0" fmla="*/ 0 w 24355441"/>
              <a:gd name="connsiteY0" fmla="*/ 0 h 6850784"/>
              <a:gd name="connsiteX1" fmla="*/ 24355441 w 24355441"/>
              <a:gd name="connsiteY1" fmla="*/ 0 h 6850784"/>
              <a:gd name="connsiteX2" fmla="*/ 24355441 w 24355441"/>
              <a:gd name="connsiteY2" fmla="*/ 6850784 h 6850784"/>
              <a:gd name="connsiteX3" fmla="*/ 0 w 24355441"/>
              <a:gd name="connsiteY3" fmla="*/ 6850784 h 6850784"/>
              <a:gd name="connsiteX4" fmla="*/ 0 w 24355441"/>
              <a:gd name="connsiteY4" fmla="*/ 0 h 6850784"/>
              <a:gd name="connsiteX0" fmla="*/ 76977 w 24432418"/>
              <a:gd name="connsiteY0" fmla="*/ 0 h 14009468"/>
              <a:gd name="connsiteX1" fmla="*/ 24432418 w 24432418"/>
              <a:gd name="connsiteY1" fmla="*/ 0 h 14009468"/>
              <a:gd name="connsiteX2" fmla="*/ 24432418 w 24432418"/>
              <a:gd name="connsiteY2" fmla="*/ 6850784 h 14009468"/>
              <a:gd name="connsiteX3" fmla="*/ 0 w 24432418"/>
              <a:gd name="connsiteY3" fmla="*/ 14009468 h 14009468"/>
              <a:gd name="connsiteX4" fmla="*/ 76977 w 24432418"/>
              <a:gd name="connsiteY4" fmla="*/ 0 h 14009468"/>
              <a:gd name="connsiteX0" fmla="*/ 76977 w 24432418"/>
              <a:gd name="connsiteY0" fmla="*/ 0 h 14009468"/>
              <a:gd name="connsiteX1" fmla="*/ 24432418 w 24432418"/>
              <a:gd name="connsiteY1" fmla="*/ 0 h 14009468"/>
              <a:gd name="connsiteX2" fmla="*/ 24432418 w 24432418"/>
              <a:gd name="connsiteY2" fmla="*/ 6850784 h 14009468"/>
              <a:gd name="connsiteX3" fmla="*/ 0 w 24432418"/>
              <a:gd name="connsiteY3" fmla="*/ 14009468 h 14009468"/>
              <a:gd name="connsiteX4" fmla="*/ 76977 w 24432418"/>
              <a:gd name="connsiteY4" fmla="*/ 0 h 14009468"/>
              <a:gd name="connsiteX0" fmla="*/ 76977 w 24432418"/>
              <a:gd name="connsiteY0" fmla="*/ 0 h 14009468"/>
              <a:gd name="connsiteX1" fmla="*/ 24432418 w 24432418"/>
              <a:gd name="connsiteY1" fmla="*/ 0 h 14009468"/>
              <a:gd name="connsiteX2" fmla="*/ 24432418 w 24432418"/>
              <a:gd name="connsiteY2" fmla="*/ 6850784 h 14009468"/>
              <a:gd name="connsiteX3" fmla="*/ 0 w 24432418"/>
              <a:gd name="connsiteY3" fmla="*/ 14009468 h 14009468"/>
              <a:gd name="connsiteX4" fmla="*/ 76977 w 24432418"/>
              <a:gd name="connsiteY4" fmla="*/ 0 h 1400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2418" h="14009468">
                <a:moveTo>
                  <a:pt x="76977" y="0"/>
                </a:moveTo>
                <a:lnTo>
                  <a:pt x="24432418" y="0"/>
                </a:lnTo>
                <a:lnTo>
                  <a:pt x="24432418" y="6850784"/>
                </a:lnTo>
                <a:cubicBezTo>
                  <a:pt x="16288279" y="9237012"/>
                  <a:pt x="13955878" y="-423363"/>
                  <a:pt x="0" y="14009468"/>
                </a:cubicBezTo>
                <a:lnTo>
                  <a:pt x="76977" y="0"/>
                </a:lnTo>
                <a:close/>
              </a:path>
            </a:pathLst>
          </a:cu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10" name="Right Triangle 1"/>
          <p:cNvSpPr/>
          <p:nvPr userDrawn="1"/>
        </p:nvSpPr>
        <p:spPr bwMode="auto">
          <a:xfrm rot="14091932" flipH="1" flipV="1">
            <a:off x="2996729" y="8014618"/>
            <a:ext cx="2684592" cy="8706053"/>
          </a:xfrm>
          <a:custGeom>
            <a:avLst/>
            <a:gdLst>
              <a:gd name="connsiteX0" fmla="*/ 0 w 1847440"/>
              <a:gd name="connsiteY0" fmla="*/ 6974030 h 6974030"/>
              <a:gd name="connsiteX1" fmla="*/ 0 w 1847440"/>
              <a:gd name="connsiteY1" fmla="*/ 0 h 6974030"/>
              <a:gd name="connsiteX2" fmla="*/ 1847440 w 1847440"/>
              <a:gd name="connsiteY2" fmla="*/ 6974030 h 6974030"/>
              <a:gd name="connsiteX3" fmla="*/ 0 w 1847440"/>
              <a:gd name="connsiteY3" fmla="*/ 6974030 h 6974030"/>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556857 w 1557553"/>
              <a:gd name="connsiteY0" fmla="*/ 5819403 h 5819403"/>
              <a:gd name="connsiteX1" fmla="*/ 94996 w 1557553"/>
              <a:gd name="connsiteY1" fmla="*/ 0 h 5819403"/>
              <a:gd name="connsiteX2" fmla="*/ 1557553 w 1557553"/>
              <a:gd name="connsiteY2" fmla="*/ 5742428 h 5819403"/>
              <a:gd name="connsiteX3" fmla="*/ 556857 w 1557553"/>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39784 w 1640480"/>
              <a:gd name="connsiteY0" fmla="*/ 5819403 h 5819403"/>
              <a:gd name="connsiteX1" fmla="*/ 177923 w 1640480"/>
              <a:gd name="connsiteY1" fmla="*/ 0 h 5819403"/>
              <a:gd name="connsiteX2" fmla="*/ 1640480 w 1640480"/>
              <a:gd name="connsiteY2" fmla="*/ 5742428 h 5819403"/>
              <a:gd name="connsiteX3" fmla="*/ 639784 w 1640480"/>
              <a:gd name="connsiteY3" fmla="*/ 5819403 h 5819403"/>
              <a:gd name="connsiteX0" fmla="*/ 639784 w 1856701"/>
              <a:gd name="connsiteY0" fmla="*/ 5819403 h 5819403"/>
              <a:gd name="connsiteX1" fmla="*/ 177923 w 1856701"/>
              <a:gd name="connsiteY1" fmla="*/ 0 h 5819403"/>
              <a:gd name="connsiteX2" fmla="*/ 1856701 w 1856701"/>
              <a:gd name="connsiteY2" fmla="*/ 5613004 h 5819403"/>
              <a:gd name="connsiteX3" fmla="*/ 639784 w 1856701"/>
              <a:gd name="connsiteY3" fmla="*/ 5819403 h 5819403"/>
              <a:gd name="connsiteX0" fmla="*/ 783853 w 2000770"/>
              <a:gd name="connsiteY0" fmla="*/ 5788402 h 5788402"/>
              <a:gd name="connsiteX1" fmla="*/ 143746 w 2000770"/>
              <a:gd name="connsiteY1" fmla="*/ 0 h 5788402"/>
              <a:gd name="connsiteX2" fmla="*/ 2000770 w 2000770"/>
              <a:gd name="connsiteY2" fmla="*/ 5582003 h 5788402"/>
              <a:gd name="connsiteX3" fmla="*/ 783853 w 2000770"/>
              <a:gd name="connsiteY3" fmla="*/ 5788402 h 5788402"/>
              <a:gd name="connsiteX0" fmla="*/ 672367 w 1889284"/>
              <a:gd name="connsiteY0" fmla="*/ 5788402 h 5788402"/>
              <a:gd name="connsiteX1" fmla="*/ 32260 w 1889284"/>
              <a:gd name="connsiteY1" fmla="*/ 0 h 5788402"/>
              <a:gd name="connsiteX2" fmla="*/ 1889284 w 1889284"/>
              <a:gd name="connsiteY2" fmla="*/ 5582003 h 5788402"/>
              <a:gd name="connsiteX3" fmla="*/ 672367 w 1889284"/>
              <a:gd name="connsiteY3" fmla="*/ 5788402 h 5788402"/>
              <a:gd name="connsiteX0" fmla="*/ 672367 w 1784675"/>
              <a:gd name="connsiteY0" fmla="*/ 5788402 h 5788402"/>
              <a:gd name="connsiteX1" fmla="*/ 32260 w 1784675"/>
              <a:gd name="connsiteY1" fmla="*/ 0 h 5788402"/>
              <a:gd name="connsiteX2" fmla="*/ 1784675 w 1784675"/>
              <a:gd name="connsiteY2" fmla="*/ 4663646 h 5788402"/>
              <a:gd name="connsiteX3" fmla="*/ 672367 w 1784675"/>
              <a:gd name="connsiteY3" fmla="*/ 5788402 h 5788402"/>
            </a:gdLst>
            <a:ahLst/>
            <a:cxnLst>
              <a:cxn ang="0">
                <a:pos x="connsiteX0" y="connsiteY0"/>
              </a:cxn>
              <a:cxn ang="0">
                <a:pos x="connsiteX1" y="connsiteY1"/>
              </a:cxn>
              <a:cxn ang="0">
                <a:pos x="connsiteX2" y="connsiteY2"/>
              </a:cxn>
              <a:cxn ang="0">
                <a:pos x="connsiteX3" y="connsiteY3"/>
              </a:cxn>
            </a:cxnLst>
            <a:rect l="l" t="t" r="r" b="b"/>
            <a:pathLst>
              <a:path w="1784675" h="5788402">
                <a:moveTo>
                  <a:pt x="672367" y="5788402"/>
                </a:moveTo>
                <a:cubicBezTo>
                  <a:pt x="132164" y="4035697"/>
                  <a:pt x="-88785" y="2767842"/>
                  <a:pt x="32260" y="0"/>
                </a:cubicBezTo>
                <a:cubicBezTo>
                  <a:pt x="186214" y="2080923"/>
                  <a:pt x="514559" y="2313311"/>
                  <a:pt x="1784675" y="4663646"/>
                </a:cubicBezTo>
                <a:lnTo>
                  <a:pt x="672367" y="5788402"/>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Tree>
    <p:extLst>
      <p:ext uri="{BB962C8B-B14F-4D97-AF65-F5344CB8AC3E}">
        <p14:creationId xmlns:p14="http://schemas.microsoft.com/office/powerpoint/2010/main" val="4265880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FFFFFF"/>
        </a:solidFill>
        <a:effectLst/>
      </p:bgPr>
    </p:bg>
    <p:spTree>
      <p:nvGrpSpPr>
        <p:cNvPr id="1" name=""/>
        <p:cNvGrpSpPr/>
        <p:nvPr/>
      </p:nvGrpSpPr>
      <p:grpSpPr>
        <a:xfrm>
          <a:off x="0" y="0"/>
          <a:ext cx="0" cy="0"/>
          <a:chOff x="0" y="0"/>
          <a:chExt cx="0" cy="0"/>
        </a:xfrm>
      </p:grpSpPr>
      <p:sp>
        <p:nvSpPr>
          <p:cNvPr id="30" name="Shape 30"/>
          <p:cNvSpPr>
            <a:spLocks noGrp="1"/>
          </p:cNvSpPr>
          <p:nvPr>
            <p:ph type="title"/>
          </p:nvPr>
        </p:nvSpPr>
        <p:spPr>
          <a:xfrm>
            <a:off x="1778000" y="2298700"/>
            <a:ext cx="20828000" cy="4648200"/>
          </a:xfrm>
          <a:prstGeom prst="rect">
            <a:avLst/>
          </a:prstGeom>
        </p:spPr>
        <p:txBody>
          <a:bodyPr/>
          <a:lstStyle>
            <a:lvl1pPr>
              <a:defRPr sz="11200">
                <a:solidFill>
                  <a:srgbClr val="000000"/>
                </a:solidFill>
                <a:latin typeface="Helvetica Light"/>
                <a:ea typeface="Helvetica Light"/>
                <a:cs typeface="Helvetica Light"/>
                <a:sym typeface="Helvetica Light"/>
              </a:defRPr>
            </a:lvl1pPr>
          </a:lstStyle>
          <a:p>
            <a:r>
              <a:t>Title Text</a:t>
            </a:r>
          </a:p>
        </p:txBody>
      </p:sp>
      <p:sp>
        <p:nvSpPr>
          <p:cNvPr id="31" name="Shape 31"/>
          <p:cNvSpPr>
            <a:spLocks noGrp="1"/>
          </p:cNvSpPr>
          <p:nvPr>
            <p:ph type="body" sz="quarter" idx="1"/>
          </p:nvPr>
        </p:nvSpPr>
        <p:spPr>
          <a:prstGeom prst="rect">
            <a:avLst/>
          </a:prstGeom>
        </p:spPr>
        <p:txBody>
          <a:bodyPr/>
          <a:lstStyle>
            <a:lvl1pPr>
              <a:defRPr sz="4400">
                <a:solidFill>
                  <a:srgbClr val="000000"/>
                </a:solidFill>
                <a:latin typeface="Helvetica Light"/>
                <a:ea typeface="Helvetica Light"/>
                <a:cs typeface="Helvetica Light"/>
                <a:sym typeface="Helvetica Light"/>
              </a:defRPr>
            </a:lvl1pPr>
            <a:lvl2pPr>
              <a:defRPr sz="4400">
                <a:solidFill>
                  <a:srgbClr val="000000"/>
                </a:solidFill>
                <a:latin typeface="Helvetica Light"/>
                <a:ea typeface="Helvetica Light"/>
                <a:cs typeface="Helvetica Light"/>
                <a:sym typeface="Helvetica Light"/>
              </a:defRPr>
            </a:lvl2pPr>
            <a:lvl3pPr>
              <a:defRPr sz="4400">
                <a:solidFill>
                  <a:srgbClr val="000000"/>
                </a:solidFill>
                <a:latin typeface="Helvetica Light"/>
                <a:ea typeface="Helvetica Light"/>
                <a:cs typeface="Helvetica Light"/>
                <a:sym typeface="Helvetica Light"/>
              </a:defRPr>
            </a:lvl3pPr>
            <a:lvl4pPr>
              <a:defRPr sz="4400">
                <a:solidFill>
                  <a:srgbClr val="000000"/>
                </a:solidFill>
                <a:latin typeface="Helvetica Light"/>
                <a:ea typeface="Helvetica Light"/>
                <a:cs typeface="Helvetica Light"/>
                <a:sym typeface="Helvetica Light"/>
              </a:defRPr>
            </a:lvl4pPr>
            <a:lvl5pP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xfrm>
            <a:off x="11895508" y="13081000"/>
            <a:ext cx="580288" cy="574516"/>
          </a:xfrm>
          <a:prstGeom prst="rect">
            <a:avLst/>
          </a:prstGeom>
        </p:spPr>
        <p:txBody>
          <a:bodyPr wrap="none"/>
          <a:lstStyle>
            <a:lvl1pPr algn="ctr">
              <a:defRPr sz="2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3875054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14" name="Text Placeholder 10"/>
          <p:cNvSpPr>
            <a:spLocks noGrp="1"/>
          </p:cNvSpPr>
          <p:nvPr>
            <p:ph type="body" sz="quarter" idx="15"/>
          </p:nvPr>
        </p:nvSpPr>
        <p:spPr>
          <a:xfrm>
            <a:off x="1301163" y="830855"/>
            <a:ext cx="21810478" cy="312146"/>
          </a:xfrm>
        </p:spPr>
        <p:txBody>
          <a:bodyPr lIns="0" tIns="0" rIns="0" bIns="0">
            <a:normAutofit/>
          </a:bodyPr>
          <a:lstStyle>
            <a:lvl1pPr marL="0" indent="0" algn="l">
              <a:buNone/>
              <a:defRPr sz="2000" kern="0" spc="400">
                <a:solidFill>
                  <a:schemeClr val="bg1">
                    <a:lumMod val="75000"/>
                  </a:schemeClr>
                </a:solidFill>
                <a:latin typeface="Roboto Light" panose="02000000000000000000" pitchFamily="2" charset="0"/>
                <a:ea typeface="Roboto Light" panose="02000000000000000000" pitchFamily="2" charset="0"/>
              </a:defRPr>
            </a:lvl1pPr>
          </a:lstStyle>
          <a:p>
            <a:pPr lvl="0"/>
            <a:endParaRPr lang="id-ID" dirty="0"/>
          </a:p>
        </p:txBody>
      </p:sp>
    </p:spTree>
    <p:extLst>
      <p:ext uri="{BB962C8B-B14F-4D97-AF65-F5344CB8AC3E}">
        <p14:creationId xmlns:p14="http://schemas.microsoft.com/office/powerpoint/2010/main" val="422205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2438400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68229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rator 6">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10551566" y="7504679"/>
            <a:ext cx="12792619" cy="863560"/>
          </a:xfrm>
          <a:prstGeom prst="rect">
            <a:avLst/>
          </a:prstGeom>
        </p:spPr>
        <p:txBody>
          <a:bodyPr vert="horz" lIns="0" tIns="103884" rIns="0" bIns="103884" anchor="ctr"/>
          <a:lstStyle>
            <a:lvl1pPr marL="0" indent="0" algn="l">
              <a:lnSpc>
                <a:spcPct val="100000"/>
              </a:lnSpc>
              <a:spcBef>
                <a:spcPts val="0"/>
              </a:spcBef>
              <a:buNone/>
              <a:defRPr sz="8000" b="1" baseline="0">
                <a:solidFill>
                  <a:schemeClr val="bg1"/>
                </a:solidFill>
                <a:latin typeface="Lato"/>
                <a:cs typeface="Lato"/>
              </a:defRPr>
            </a:lvl1pPr>
          </a:lstStyle>
          <a:p>
            <a:pPr lvl="0"/>
            <a:r>
              <a:rPr lang="es-ES_tradnl" dirty="0" err="1"/>
              <a:t>Title</a:t>
            </a:r>
            <a:r>
              <a:rPr lang="es-ES_tradnl" dirty="0"/>
              <a:t> </a:t>
            </a:r>
            <a:r>
              <a:rPr lang="es-ES_tradnl" dirty="0" err="1"/>
              <a:t>Here</a:t>
            </a:r>
            <a:endParaRPr lang="es-ES_tradnl" dirty="0"/>
          </a:p>
        </p:txBody>
      </p:sp>
      <p:sp>
        <p:nvSpPr>
          <p:cNvPr id="6" name="Text Placeholder 7"/>
          <p:cNvSpPr>
            <a:spLocks noGrp="1"/>
          </p:cNvSpPr>
          <p:nvPr>
            <p:ph type="body" sz="quarter" idx="19" hasCustomPrompt="1"/>
          </p:nvPr>
        </p:nvSpPr>
        <p:spPr>
          <a:xfrm>
            <a:off x="10551566" y="8594720"/>
            <a:ext cx="12792619" cy="456902"/>
          </a:xfrm>
          <a:prstGeom prst="rect">
            <a:avLst/>
          </a:prstGeom>
        </p:spPr>
        <p:txBody>
          <a:bodyPr vert="horz" lIns="0" tIns="103884" rIns="0" bIns="103884" anchor="ctr"/>
          <a:lstStyle>
            <a:lvl1pPr marL="0" indent="0" algn="l">
              <a:lnSpc>
                <a:spcPct val="100000"/>
              </a:lnSpc>
              <a:spcBef>
                <a:spcPts val="0"/>
              </a:spcBef>
              <a:spcAft>
                <a:spcPts val="0"/>
              </a:spcAft>
              <a:buNone/>
              <a:defRPr sz="3500" b="0">
                <a:solidFill>
                  <a:schemeClr val="accent1">
                    <a:lumMod val="60000"/>
                    <a:lumOff val="40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9" name="Text Placeholder 2"/>
          <p:cNvSpPr>
            <a:spLocks noGrp="1"/>
          </p:cNvSpPr>
          <p:nvPr>
            <p:ph type="body" sz="quarter" idx="16" hasCustomPrompt="1"/>
          </p:nvPr>
        </p:nvSpPr>
        <p:spPr>
          <a:xfrm>
            <a:off x="10551566" y="9290248"/>
            <a:ext cx="12792619" cy="1261518"/>
          </a:xfrm>
          <a:prstGeom prst="rect">
            <a:avLst/>
          </a:prstGeom>
        </p:spPr>
        <p:txBody>
          <a:bodyPr vert="horz" lIns="0" tIns="121900" rIns="0" bIns="121900"/>
          <a:lstStyle>
            <a:lvl1pPr marL="0" indent="0" algn="l">
              <a:lnSpc>
                <a:spcPct val="150000"/>
              </a:lnSpc>
              <a:spcBef>
                <a:spcPts val="0"/>
              </a:spcBef>
              <a:buNone/>
              <a:defRPr sz="2400">
                <a:solidFill>
                  <a:schemeClr val="bg1"/>
                </a:solidFill>
                <a:latin typeface="Lato Regular"/>
                <a:cs typeface="Lato Regular"/>
              </a:defRPr>
            </a:lvl1pPr>
          </a:lstStyle>
          <a:p>
            <a:pPr lvl="0"/>
            <a:r>
              <a:rPr lang="en-US" dirty="0" err="1"/>
              <a:t>Donec</a:t>
            </a:r>
            <a:r>
              <a:rPr lang="en-US" dirty="0"/>
              <a:t> </a:t>
            </a:r>
            <a:r>
              <a:rPr lang="en-US" dirty="0" err="1"/>
              <a:t>vel</a:t>
            </a:r>
            <a:r>
              <a:rPr lang="en-US" dirty="0"/>
              <a:t> </a:t>
            </a:r>
            <a:r>
              <a:rPr lang="en-US" dirty="0" err="1"/>
              <a:t>nisl</a:t>
            </a:r>
            <a:r>
              <a:rPr lang="en-US" dirty="0"/>
              <a:t> </a:t>
            </a:r>
            <a:r>
              <a:rPr lang="en-US" dirty="0" err="1"/>
              <a:t>nec</a:t>
            </a:r>
            <a:r>
              <a:rPr lang="en-US" dirty="0"/>
              <a:t> </a:t>
            </a:r>
            <a:r>
              <a:rPr lang="en-US" dirty="0" err="1"/>
              <a:t>risus</a:t>
            </a:r>
            <a:r>
              <a:rPr lang="en-US" dirty="0"/>
              <a:t> </a:t>
            </a:r>
            <a:r>
              <a:rPr lang="en-US" dirty="0" err="1"/>
              <a:t>vulputate</a:t>
            </a:r>
            <a:r>
              <a:rPr lang="en-US" dirty="0"/>
              <a:t> </a:t>
            </a:r>
            <a:r>
              <a:rPr lang="en-US" dirty="0" err="1"/>
              <a:t>placerat</a:t>
            </a:r>
            <a:r>
              <a:rPr lang="en-US" dirty="0"/>
              <a:t> in at ligula. </a:t>
            </a:r>
            <a:r>
              <a:rPr lang="en-US" dirty="0" err="1"/>
              <a:t>Donec</a:t>
            </a:r>
            <a:r>
              <a:rPr lang="en-US" dirty="0"/>
              <a:t> </a:t>
            </a:r>
            <a:r>
              <a:rPr lang="en-US" dirty="0" err="1"/>
              <a:t>auctor</a:t>
            </a:r>
            <a:r>
              <a:rPr lang="en-US" dirty="0"/>
              <a:t> magna </a:t>
            </a:r>
            <a:r>
              <a:rPr lang="en-US" dirty="0" err="1"/>
              <a:t>nec</a:t>
            </a:r>
            <a:r>
              <a:rPr lang="en-US" dirty="0"/>
              <a:t> lacus </a:t>
            </a:r>
            <a:r>
              <a:rPr lang="en-US" dirty="0" err="1"/>
              <a:t>porttitor</a:t>
            </a:r>
            <a:r>
              <a:rPr lang="en-US" dirty="0"/>
              <a:t> </a:t>
            </a:r>
            <a:r>
              <a:rPr lang="en-US" dirty="0" err="1"/>
              <a:t>hendrerit</a:t>
            </a:r>
            <a:r>
              <a:rPr lang="en-US" dirty="0"/>
              <a:t>. In </a:t>
            </a:r>
            <a:r>
              <a:rPr lang="en-US" dirty="0" err="1"/>
              <a:t>pulvinar</a:t>
            </a:r>
            <a:r>
              <a:rPr lang="en-US" dirty="0"/>
              <a:t> quam vitae </a:t>
            </a:r>
            <a:r>
              <a:rPr lang="en-US" dirty="0" err="1"/>
              <a:t>pellentesque</a:t>
            </a:r>
            <a:r>
              <a:rPr lang="en-US" dirty="0"/>
              <a:t> </a:t>
            </a:r>
            <a:r>
              <a:rPr lang="en-US" dirty="0" err="1"/>
              <a:t>aliquam</a:t>
            </a:r>
            <a:r>
              <a:rPr lang="en-US" dirty="0"/>
              <a:t>.</a:t>
            </a:r>
          </a:p>
        </p:txBody>
      </p:sp>
      <p:sp>
        <p:nvSpPr>
          <p:cNvPr id="7" name="Picture Placeholder 2"/>
          <p:cNvSpPr>
            <a:spLocks noGrp="1"/>
          </p:cNvSpPr>
          <p:nvPr>
            <p:ph type="pic" sz="quarter" idx="17"/>
          </p:nvPr>
        </p:nvSpPr>
        <p:spPr>
          <a:xfrm>
            <a:off x="-76966" y="-37913"/>
            <a:ext cx="24661731" cy="13932492"/>
          </a:xfrm>
          <a:custGeom>
            <a:avLst/>
            <a:gdLst>
              <a:gd name="connsiteX0" fmla="*/ 0 w 21431925"/>
              <a:gd name="connsiteY0" fmla="*/ 0 h 5733342"/>
              <a:gd name="connsiteX1" fmla="*/ 21431925 w 21431925"/>
              <a:gd name="connsiteY1" fmla="*/ 0 h 5733342"/>
              <a:gd name="connsiteX2" fmla="*/ 21431925 w 21431925"/>
              <a:gd name="connsiteY2" fmla="*/ 5733342 h 5733342"/>
              <a:gd name="connsiteX3" fmla="*/ 0 w 21431925"/>
              <a:gd name="connsiteY3" fmla="*/ 5733342 h 5733342"/>
              <a:gd name="connsiteX4" fmla="*/ 0 w 21431925"/>
              <a:gd name="connsiteY4" fmla="*/ 0 h 5733342"/>
              <a:gd name="connsiteX0" fmla="*/ 0 w 21431925"/>
              <a:gd name="connsiteY0" fmla="*/ 0 h 13815727"/>
              <a:gd name="connsiteX1" fmla="*/ 21431925 w 21431925"/>
              <a:gd name="connsiteY1" fmla="*/ 0 h 13815727"/>
              <a:gd name="connsiteX2" fmla="*/ 21431925 w 21431925"/>
              <a:gd name="connsiteY2" fmla="*/ 5733342 h 13815727"/>
              <a:gd name="connsiteX3" fmla="*/ 0 w 21431925"/>
              <a:gd name="connsiteY3" fmla="*/ 13815727 h 13815727"/>
              <a:gd name="connsiteX4" fmla="*/ 0 w 21431925"/>
              <a:gd name="connsiteY4" fmla="*/ 0 h 13815727"/>
              <a:gd name="connsiteX0" fmla="*/ 0 w 21431925"/>
              <a:gd name="connsiteY0" fmla="*/ 615800 h 14431527"/>
              <a:gd name="connsiteX1" fmla="*/ 8153446 w 21431925"/>
              <a:gd name="connsiteY1" fmla="*/ 0 h 14431527"/>
              <a:gd name="connsiteX2" fmla="*/ 21431925 w 21431925"/>
              <a:gd name="connsiteY2" fmla="*/ 6349142 h 14431527"/>
              <a:gd name="connsiteX3" fmla="*/ 0 w 21431925"/>
              <a:gd name="connsiteY3" fmla="*/ 14431527 h 14431527"/>
              <a:gd name="connsiteX4" fmla="*/ 0 w 21431925"/>
              <a:gd name="connsiteY4" fmla="*/ 615800 h 14431527"/>
              <a:gd name="connsiteX0" fmla="*/ 0 w 9231119"/>
              <a:gd name="connsiteY0" fmla="*/ 615800 h 14431527"/>
              <a:gd name="connsiteX1" fmla="*/ 8153446 w 9231119"/>
              <a:gd name="connsiteY1" fmla="*/ 0 h 14431527"/>
              <a:gd name="connsiteX2" fmla="*/ 9231119 w 9231119"/>
              <a:gd name="connsiteY2" fmla="*/ 383572 h 14431527"/>
              <a:gd name="connsiteX3" fmla="*/ 0 w 9231119"/>
              <a:gd name="connsiteY3" fmla="*/ 14431527 h 14431527"/>
              <a:gd name="connsiteX4" fmla="*/ 0 w 9231119"/>
              <a:gd name="connsiteY4" fmla="*/ 615800 h 14431527"/>
              <a:gd name="connsiteX0" fmla="*/ 0 w 9231119"/>
              <a:gd name="connsiteY0" fmla="*/ 232228 h 14047955"/>
              <a:gd name="connsiteX1" fmla="*/ 7114260 w 9231119"/>
              <a:gd name="connsiteY1" fmla="*/ 116766 h 14047955"/>
              <a:gd name="connsiteX2" fmla="*/ 9231119 w 9231119"/>
              <a:gd name="connsiteY2" fmla="*/ 0 h 14047955"/>
              <a:gd name="connsiteX3" fmla="*/ 0 w 9231119"/>
              <a:gd name="connsiteY3" fmla="*/ 14047955 h 14047955"/>
              <a:gd name="connsiteX4" fmla="*/ 0 w 9231119"/>
              <a:gd name="connsiteY4" fmla="*/ 232228 h 14047955"/>
              <a:gd name="connsiteX0" fmla="*/ 0 w 16312974"/>
              <a:gd name="connsiteY0" fmla="*/ 115462 h 13931189"/>
              <a:gd name="connsiteX1" fmla="*/ 7114260 w 16312974"/>
              <a:gd name="connsiteY1" fmla="*/ 0 h 13931189"/>
              <a:gd name="connsiteX2" fmla="*/ 16312974 w 16312974"/>
              <a:gd name="connsiteY2" fmla="*/ 114159 h 13931189"/>
              <a:gd name="connsiteX3" fmla="*/ 0 w 16312974"/>
              <a:gd name="connsiteY3" fmla="*/ 13931189 h 13931189"/>
              <a:gd name="connsiteX4" fmla="*/ 0 w 16312974"/>
              <a:gd name="connsiteY4" fmla="*/ 115462 h 13931189"/>
              <a:gd name="connsiteX0" fmla="*/ 0 w 17159717"/>
              <a:gd name="connsiteY0" fmla="*/ 115462 h 13931189"/>
              <a:gd name="connsiteX1" fmla="*/ 7114260 w 17159717"/>
              <a:gd name="connsiteY1" fmla="*/ 0 h 13931189"/>
              <a:gd name="connsiteX2" fmla="*/ 17159717 w 17159717"/>
              <a:gd name="connsiteY2" fmla="*/ 37184 h 13931189"/>
              <a:gd name="connsiteX3" fmla="*/ 0 w 17159717"/>
              <a:gd name="connsiteY3" fmla="*/ 13931189 h 13931189"/>
              <a:gd name="connsiteX4" fmla="*/ 0 w 17159717"/>
              <a:gd name="connsiteY4" fmla="*/ 115462 h 13931189"/>
              <a:gd name="connsiteX0" fmla="*/ 0 w 17159717"/>
              <a:gd name="connsiteY0" fmla="*/ 78278 h 13894005"/>
              <a:gd name="connsiteX1" fmla="*/ 7306701 w 17159717"/>
              <a:gd name="connsiteY1" fmla="*/ 39791 h 13894005"/>
              <a:gd name="connsiteX2" fmla="*/ 17159717 w 17159717"/>
              <a:gd name="connsiteY2" fmla="*/ 0 h 13894005"/>
              <a:gd name="connsiteX3" fmla="*/ 0 w 17159717"/>
              <a:gd name="connsiteY3" fmla="*/ 13894005 h 13894005"/>
              <a:gd name="connsiteX4" fmla="*/ 0 w 17159717"/>
              <a:gd name="connsiteY4" fmla="*/ 78278 h 13894005"/>
              <a:gd name="connsiteX0" fmla="*/ 0 w 17159717"/>
              <a:gd name="connsiteY0" fmla="*/ 78278 h 13894005"/>
              <a:gd name="connsiteX1" fmla="*/ 17159717 w 17159717"/>
              <a:gd name="connsiteY1" fmla="*/ 0 h 13894005"/>
              <a:gd name="connsiteX2" fmla="*/ 0 w 17159717"/>
              <a:gd name="connsiteY2" fmla="*/ 13894005 h 13894005"/>
              <a:gd name="connsiteX3" fmla="*/ 0 w 17159717"/>
              <a:gd name="connsiteY3" fmla="*/ 78278 h 13894005"/>
              <a:gd name="connsiteX0" fmla="*/ 0 w 17313669"/>
              <a:gd name="connsiteY0" fmla="*/ 0 h 13815727"/>
              <a:gd name="connsiteX1" fmla="*/ 17313669 w 17313669"/>
              <a:gd name="connsiteY1" fmla="*/ 75672 h 13815727"/>
              <a:gd name="connsiteX2" fmla="*/ 0 w 17313669"/>
              <a:gd name="connsiteY2" fmla="*/ 13815727 h 13815727"/>
              <a:gd name="connsiteX3" fmla="*/ 0 w 17313669"/>
              <a:gd name="connsiteY3" fmla="*/ 0 h 13815727"/>
              <a:gd name="connsiteX0" fmla="*/ 0 w 17352156"/>
              <a:gd name="connsiteY0" fmla="*/ 0 h 13815727"/>
              <a:gd name="connsiteX1" fmla="*/ 17352156 w 17352156"/>
              <a:gd name="connsiteY1" fmla="*/ 37184 h 13815727"/>
              <a:gd name="connsiteX2" fmla="*/ 0 w 17352156"/>
              <a:gd name="connsiteY2" fmla="*/ 13815727 h 13815727"/>
              <a:gd name="connsiteX3" fmla="*/ 0 w 17352156"/>
              <a:gd name="connsiteY3" fmla="*/ 0 h 13815727"/>
              <a:gd name="connsiteX0" fmla="*/ 0 w 24587964"/>
              <a:gd name="connsiteY0" fmla="*/ 39791 h 13855518"/>
              <a:gd name="connsiteX1" fmla="*/ 24587964 w 24587964"/>
              <a:gd name="connsiteY1" fmla="*/ 0 h 13855518"/>
              <a:gd name="connsiteX2" fmla="*/ 0 w 24587964"/>
              <a:gd name="connsiteY2" fmla="*/ 13855518 h 13855518"/>
              <a:gd name="connsiteX3" fmla="*/ 0 w 24587964"/>
              <a:gd name="connsiteY3" fmla="*/ 39791 h 13855518"/>
              <a:gd name="connsiteX0" fmla="*/ 0 w 24587964"/>
              <a:gd name="connsiteY0" fmla="*/ 39791 h 13855518"/>
              <a:gd name="connsiteX1" fmla="*/ 24587964 w 24587964"/>
              <a:gd name="connsiteY1" fmla="*/ 0 h 13855518"/>
              <a:gd name="connsiteX2" fmla="*/ 0 w 24587964"/>
              <a:gd name="connsiteY2" fmla="*/ 13855518 h 13855518"/>
              <a:gd name="connsiteX3" fmla="*/ 0 w 24587964"/>
              <a:gd name="connsiteY3" fmla="*/ 39791 h 13855518"/>
              <a:gd name="connsiteX0" fmla="*/ 0 w 24587964"/>
              <a:gd name="connsiteY0" fmla="*/ 39791 h 12008115"/>
              <a:gd name="connsiteX1" fmla="*/ 24587964 w 24587964"/>
              <a:gd name="connsiteY1" fmla="*/ 0 h 12008115"/>
              <a:gd name="connsiteX2" fmla="*/ 11777433 w 24587964"/>
              <a:gd name="connsiteY2" fmla="*/ 12008115 h 12008115"/>
              <a:gd name="connsiteX3" fmla="*/ 0 w 24587964"/>
              <a:gd name="connsiteY3" fmla="*/ 39791 h 12008115"/>
              <a:gd name="connsiteX0" fmla="*/ 0 w 24587964"/>
              <a:gd name="connsiteY0" fmla="*/ 39791 h 13855517"/>
              <a:gd name="connsiteX1" fmla="*/ 24587964 w 24587964"/>
              <a:gd name="connsiteY1" fmla="*/ 0 h 13855517"/>
              <a:gd name="connsiteX2" fmla="*/ 8505924 w 24587964"/>
              <a:gd name="connsiteY2" fmla="*/ 13855517 h 13855517"/>
              <a:gd name="connsiteX3" fmla="*/ 0 w 24587964"/>
              <a:gd name="connsiteY3" fmla="*/ 39791 h 13855517"/>
              <a:gd name="connsiteX0" fmla="*/ 0 w 24587964"/>
              <a:gd name="connsiteY0" fmla="*/ 39791 h 13855517"/>
              <a:gd name="connsiteX1" fmla="*/ 24587964 w 24587964"/>
              <a:gd name="connsiteY1" fmla="*/ 0 h 13855517"/>
              <a:gd name="connsiteX2" fmla="*/ 8505924 w 24587964"/>
              <a:gd name="connsiteY2" fmla="*/ 13855517 h 13855517"/>
              <a:gd name="connsiteX3" fmla="*/ 0 w 24587964"/>
              <a:gd name="connsiteY3" fmla="*/ 39791 h 13855517"/>
              <a:gd name="connsiteX0" fmla="*/ 0 w 24587964"/>
              <a:gd name="connsiteY0" fmla="*/ 39791 h 13932492"/>
              <a:gd name="connsiteX1" fmla="*/ 24587964 w 24587964"/>
              <a:gd name="connsiteY1" fmla="*/ 0 h 13932492"/>
              <a:gd name="connsiteX2" fmla="*/ 4387671 w 24587964"/>
              <a:gd name="connsiteY2" fmla="*/ 13932492 h 13932492"/>
              <a:gd name="connsiteX3" fmla="*/ 0 w 24587964"/>
              <a:gd name="connsiteY3" fmla="*/ 39791 h 13932492"/>
              <a:gd name="connsiteX0" fmla="*/ 0 w 24587964"/>
              <a:gd name="connsiteY0" fmla="*/ 39791 h 13932492"/>
              <a:gd name="connsiteX1" fmla="*/ 24587964 w 24587964"/>
              <a:gd name="connsiteY1" fmla="*/ 0 h 13932492"/>
              <a:gd name="connsiteX2" fmla="*/ 4387671 w 24587964"/>
              <a:gd name="connsiteY2" fmla="*/ 13932492 h 13932492"/>
              <a:gd name="connsiteX3" fmla="*/ 2001392 w 24587964"/>
              <a:gd name="connsiteY3" fmla="*/ 6657771 h 13932492"/>
              <a:gd name="connsiteX4" fmla="*/ 0 w 24587964"/>
              <a:gd name="connsiteY4" fmla="*/ 39791 h 13932492"/>
              <a:gd name="connsiteX0" fmla="*/ 76978 w 24664942"/>
              <a:gd name="connsiteY0" fmla="*/ 39791 h 13932492"/>
              <a:gd name="connsiteX1" fmla="*/ 24664942 w 24664942"/>
              <a:gd name="connsiteY1" fmla="*/ 0 h 13932492"/>
              <a:gd name="connsiteX2" fmla="*/ 4464649 w 24664942"/>
              <a:gd name="connsiteY2" fmla="*/ 13932492 h 13932492"/>
              <a:gd name="connsiteX3" fmla="*/ 0 w 24664942"/>
              <a:gd name="connsiteY3" fmla="*/ 13854943 h 13932492"/>
              <a:gd name="connsiteX4" fmla="*/ 76978 w 24664942"/>
              <a:gd name="connsiteY4" fmla="*/ 39791 h 1393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4942" h="13932492">
                <a:moveTo>
                  <a:pt x="76978" y="39791"/>
                </a:moveTo>
                <a:lnTo>
                  <a:pt x="24664942" y="0"/>
                </a:lnTo>
                <a:cubicBezTo>
                  <a:pt x="6692915" y="3155979"/>
                  <a:pt x="12660637" y="9313986"/>
                  <a:pt x="4464649" y="13932492"/>
                </a:cubicBezTo>
                <a:lnTo>
                  <a:pt x="0" y="13854943"/>
                </a:lnTo>
                <a:lnTo>
                  <a:pt x="76978" y="39791"/>
                </a:lnTo>
                <a:close/>
              </a:path>
            </a:pathLst>
          </a:custGeom>
        </p:spPr>
        <p:txBody>
          <a:bodyPr vert="horz" lIns="243798" tIns="121900" rIns="243798" bIns="121900"/>
          <a:lstStyle>
            <a:lvl1pPr marL="0" indent="0" algn="ctr">
              <a:buNone/>
              <a:defRPr sz="2400">
                <a:solidFill>
                  <a:srgbClr val="7F7F7F"/>
                </a:solidFill>
                <a:latin typeface="Lato Regular"/>
                <a:cs typeface="Lato Regular"/>
              </a:defRPr>
            </a:lvl1pPr>
          </a:lstStyle>
          <a:p>
            <a:endParaRPr lang="en-US" dirty="0"/>
          </a:p>
        </p:txBody>
      </p:sp>
      <p:sp>
        <p:nvSpPr>
          <p:cNvPr id="8" name="Right Triangle 1"/>
          <p:cNvSpPr/>
          <p:nvPr userDrawn="1"/>
        </p:nvSpPr>
        <p:spPr bwMode="auto">
          <a:xfrm rot="13941397" flipH="1">
            <a:off x="18997644" y="-1843462"/>
            <a:ext cx="3741032" cy="8230320"/>
          </a:xfrm>
          <a:custGeom>
            <a:avLst/>
            <a:gdLst>
              <a:gd name="connsiteX0" fmla="*/ 0 w 1847440"/>
              <a:gd name="connsiteY0" fmla="*/ 6974030 h 6974030"/>
              <a:gd name="connsiteX1" fmla="*/ 0 w 1847440"/>
              <a:gd name="connsiteY1" fmla="*/ 0 h 6974030"/>
              <a:gd name="connsiteX2" fmla="*/ 1847440 w 1847440"/>
              <a:gd name="connsiteY2" fmla="*/ 6974030 h 6974030"/>
              <a:gd name="connsiteX3" fmla="*/ 0 w 1847440"/>
              <a:gd name="connsiteY3" fmla="*/ 6974030 h 6974030"/>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461860 w 2309300"/>
              <a:gd name="connsiteY0" fmla="*/ 8090169 h 8090169"/>
              <a:gd name="connsiteX1" fmla="*/ 0 w 2309300"/>
              <a:gd name="connsiteY1" fmla="*/ 0 h 8090169"/>
              <a:gd name="connsiteX2" fmla="*/ 2309300 w 2309300"/>
              <a:gd name="connsiteY2" fmla="*/ 8090169 h 8090169"/>
              <a:gd name="connsiteX3" fmla="*/ 461860 w 2309300"/>
              <a:gd name="connsiteY3" fmla="*/ 8090169 h 8090169"/>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0 w 1847440"/>
              <a:gd name="connsiteY0" fmla="*/ 5742428 h 5742428"/>
              <a:gd name="connsiteX1" fmla="*/ 384883 w 1847440"/>
              <a:gd name="connsiteY1" fmla="*/ 0 h 5742428"/>
              <a:gd name="connsiteX2" fmla="*/ 1847440 w 1847440"/>
              <a:gd name="connsiteY2" fmla="*/ 5742428 h 5742428"/>
              <a:gd name="connsiteX3" fmla="*/ 0 w 1847440"/>
              <a:gd name="connsiteY3" fmla="*/ 5742428 h 5742428"/>
              <a:gd name="connsiteX0" fmla="*/ 556857 w 1557553"/>
              <a:gd name="connsiteY0" fmla="*/ 5819403 h 5819403"/>
              <a:gd name="connsiteX1" fmla="*/ 94996 w 1557553"/>
              <a:gd name="connsiteY1" fmla="*/ 0 h 5819403"/>
              <a:gd name="connsiteX2" fmla="*/ 1557553 w 1557553"/>
              <a:gd name="connsiteY2" fmla="*/ 5742428 h 5819403"/>
              <a:gd name="connsiteX3" fmla="*/ 556857 w 1557553"/>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680126 w 1680822"/>
              <a:gd name="connsiteY0" fmla="*/ 5819403 h 5819403"/>
              <a:gd name="connsiteX1" fmla="*/ 218265 w 1680822"/>
              <a:gd name="connsiteY1" fmla="*/ 0 h 5819403"/>
              <a:gd name="connsiteX2" fmla="*/ 1680822 w 1680822"/>
              <a:gd name="connsiteY2" fmla="*/ 5742428 h 5819403"/>
              <a:gd name="connsiteX3" fmla="*/ 680126 w 1680822"/>
              <a:gd name="connsiteY3" fmla="*/ 5819403 h 5819403"/>
              <a:gd name="connsiteX0" fmla="*/ 2415894 w 3416590"/>
              <a:gd name="connsiteY0" fmla="*/ 7656719 h 7656719"/>
              <a:gd name="connsiteX1" fmla="*/ 50833 w 3416590"/>
              <a:gd name="connsiteY1" fmla="*/ 0 h 7656719"/>
              <a:gd name="connsiteX2" fmla="*/ 3416590 w 3416590"/>
              <a:gd name="connsiteY2" fmla="*/ 7579744 h 7656719"/>
              <a:gd name="connsiteX3" fmla="*/ 2415894 w 3416590"/>
              <a:gd name="connsiteY3" fmla="*/ 7656719 h 7656719"/>
              <a:gd name="connsiteX0" fmla="*/ 2365061 w 3365757"/>
              <a:gd name="connsiteY0" fmla="*/ 7656719 h 7656719"/>
              <a:gd name="connsiteX1" fmla="*/ 0 w 3365757"/>
              <a:gd name="connsiteY1" fmla="*/ 0 h 7656719"/>
              <a:gd name="connsiteX2" fmla="*/ 3365757 w 3365757"/>
              <a:gd name="connsiteY2" fmla="*/ 7579744 h 7656719"/>
              <a:gd name="connsiteX3" fmla="*/ 2365061 w 3365757"/>
              <a:gd name="connsiteY3" fmla="*/ 7656719 h 7656719"/>
              <a:gd name="connsiteX0" fmla="*/ 2565281 w 3365757"/>
              <a:gd name="connsiteY0" fmla="*/ 8231392 h 8231392"/>
              <a:gd name="connsiteX1" fmla="*/ 0 w 3365757"/>
              <a:gd name="connsiteY1" fmla="*/ 0 h 8231392"/>
              <a:gd name="connsiteX2" fmla="*/ 3365757 w 3365757"/>
              <a:gd name="connsiteY2" fmla="*/ 7579744 h 8231392"/>
              <a:gd name="connsiteX3" fmla="*/ 2565281 w 3365757"/>
              <a:gd name="connsiteY3" fmla="*/ 8231392 h 8231392"/>
              <a:gd name="connsiteX0" fmla="*/ 2565281 w 3365757"/>
              <a:gd name="connsiteY0" fmla="*/ 8231392 h 8231392"/>
              <a:gd name="connsiteX1" fmla="*/ 0 w 3365757"/>
              <a:gd name="connsiteY1" fmla="*/ 0 h 8231392"/>
              <a:gd name="connsiteX2" fmla="*/ 3365757 w 3365757"/>
              <a:gd name="connsiteY2" fmla="*/ 7579744 h 8231392"/>
              <a:gd name="connsiteX3" fmla="*/ 2565281 w 3365757"/>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 name="connsiteX0" fmla="*/ 2565281 w 3741032"/>
              <a:gd name="connsiteY0" fmla="*/ 8231392 h 8231392"/>
              <a:gd name="connsiteX1" fmla="*/ 0 w 3741032"/>
              <a:gd name="connsiteY1" fmla="*/ 0 h 8231392"/>
              <a:gd name="connsiteX2" fmla="*/ 3741032 w 3741032"/>
              <a:gd name="connsiteY2" fmla="*/ 7436111 h 8231392"/>
              <a:gd name="connsiteX3" fmla="*/ 2565281 w 3741032"/>
              <a:gd name="connsiteY3" fmla="*/ 8231392 h 8231392"/>
            </a:gdLst>
            <a:ahLst/>
            <a:cxnLst>
              <a:cxn ang="0">
                <a:pos x="connsiteX0" y="connsiteY0"/>
              </a:cxn>
              <a:cxn ang="0">
                <a:pos x="connsiteX1" y="connsiteY1"/>
              </a:cxn>
              <a:cxn ang="0">
                <a:pos x="connsiteX2" y="connsiteY2"/>
              </a:cxn>
              <a:cxn ang="0">
                <a:pos x="connsiteX3" y="connsiteY3"/>
              </a:cxn>
            </a:cxnLst>
            <a:rect l="l" t="t" r="r" b="b"/>
            <a:pathLst>
              <a:path w="3741032" h="8231392">
                <a:moveTo>
                  <a:pt x="2565281" y="8231392"/>
                </a:moveTo>
                <a:cubicBezTo>
                  <a:pt x="1846831" y="6509687"/>
                  <a:pt x="8868" y="3224981"/>
                  <a:pt x="0" y="0"/>
                </a:cubicBezTo>
                <a:cubicBezTo>
                  <a:pt x="17284" y="1651663"/>
                  <a:pt x="1926727" y="5262481"/>
                  <a:pt x="3741032" y="7436111"/>
                </a:cubicBezTo>
                <a:lnTo>
                  <a:pt x="2565281" y="823139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en-US" sz="10000" dirty="0">
              <a:solidFill>
                <a:srgbClr val="FFFFFF"/>
              </a:solidFill>
              <a:latin typeface="Lato Black"/>
              <a:cs typeface="Lato Black"/>
            </a:endParaRPr>
          </a:p>
        </p:txBody>
      </p:sp>
    </p:spTree>
    <p:extLst>
      <p:ext uri="{BB962C8B-B14F-4D97-AF65-F5344CB8AC3E}">
        <p14:creationId xmlns:p14="http://schemas.microsoft.com/office/powerpoint/2010/main" val="69733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with title">
    <p:spTree>
      <p:nvGrpSpPr>
        <p:cNvPr id="1" name=""/>
        <p:cNvGrpSpPr/>
        <p:nvPr/>
      </p:nvGrpSpPr>
      <p:grpSpPr>
        <a:xfrm>
          <a:off x="0" y="0"/>
          <a:ext cx="0" cy="0"/>
          <a:chOff x="0" y="0"/>
          <a:chExt cx="0" cy="0"/>
        </a:xfrm>
      </p:grpSpPr>
      <p:sp>
        <p:nvSpPr>
          <p:cNvPr id="20" name="Text Placeholder 7"/>
          <p:cNvSpPr>
            <a:spLocks noGrp="1"/>
          </p:cNvSpPr>
          <p:nvPr>
            <p:ph type="body" sz="quarter" idx="10" hasCustomPrompt="1"/>
          </p:nvPr>
        </p:nvSpPr>
        <p:spPr>
          <a:xfrm>
            <a:off x="1536715" y="649160"/>
            <a:ext cx="21429135" cy="863560"/>
          </a:xfrm>
          <a:prstGeom prst="rect">
            <a:avLst/>
          </a:prstGeom>
        </p:spPr>
        <p:txBody>
          <a:bodyPr vert="horz" lIns="0" tIns="103884" rIns="0" bIns="103884" anchor="ctr"/>
          <a:lstStyle>
            <a:lvl1pPr marL="0" indent="0" algn="ctr">
              <a:lnSpc>
                <a:spcPct val="100000"/>
              </a:lnSpc>
              <a:spcBef>
                <a:spcPts val="0"/>
              </a:spcBef>
              <a:buNone/>
              <a:defRPr sz="5400" b="1">
                <a:solidFill>
                  <a:schemeClr val="tx1">
                    <a:lumMod val="75000"/>
                    <a:lumOff val="25000"/>
                  </a:schemeClr>
                </a:solidFill>
                <a:latin typeface="Lato"/>
                <a:cs typeface="Lato"/>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21" name="Text Placeholder 7"/>
          <p:cNvSpPr>
            <a:spLocks noGrp="1"/>
          </p:cNvSpPr>
          <p:nvPr>
            <p:ph type="body" sz="quarter" idx="11" hasCustomPrompt="1"/>
          </p:nvPr>
        </p:nvSpPr>
        <p:spPr>
          <a:xfrm>
            <a:off x="1536715" y="1623733"/>
            <a:ext cx="21429135" cy="456902"/>
          </a:xfrm>
          <a:prstGeom prst="rect">
            <a:avLst/>
          </a:prstGeom>
        </p:spPr>
        <p:txBody>
          <a:bodyPr vert="horz" lIns="0" tIns="103884" rIns="0" bIns="103884" anchor="ctr"/>
          <a:lstStyle>
            <a:lvl1pPr marL="0" indent="0" algn="ctr">
              <a:lnSpc>
                <a:spcPct val="100000"/>
              </a:lnSpc>
              <a:spcBef>
                <a:spcPts val="0"/>
              </a:spcBef>
              <a:spcAft>
                <a:spcPts val="0"/>
              </a:spcAft>
              <a:buNone/>
              <a:defRPr sz="280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Rounded Rectangle 3"/>
          <p:cNvSpPr/>
          <p:nvPr userDrawn="1"/>
        </p:nvSpPr>
        <p:spPr>
          <a:xfrm>
            <a:off x="8359451" y="2234587"/>
            <a:ext cx="7680000" cy="87272"/>
          </a:xfrm>
          <a:prstGeom prst="roundRect">
            <a:avLst>
              <a:gd name="adj" fmla="val 217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Tree>
    <p:extLst>
      <p:ext uri="{BB962C8B-B14F-4D97-AF65-F5344CB8AC3E}">
        <p14:creationId xmlns:p14="http://schemas.microsoft.com/office/powerpoint/2010/main" val="3339197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7849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ounded Rectangle 1"/>
          <p:cNvSpPr/>
          <p:nvPr/>
        </p:nvSpPr>
        <p:spPr>
          <a:xfrm>
            <a:off x="23157096" y="12811275"/>
            <a:ext cx="558796" cy="56926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sp>
        <p:nvSpPr>
          <p:cNvPr id="3" name="TextBox 2"/>
          <p:cNvSpPr txBox="1"/>
          <p:nvPr/>
        </p:nvSpPr>
        <p:spPr>
          <a:xfrm flipH="1">
            <a:off x="23250161" y="12794342"/>
            <a:ext cx="388773" cy="586196"/>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2400" smtClean="0">
                <a:solidFill>
                  <a:schemeClr val="bg1"/>
                </a:solidFill>
                <a:latin typeface="Arial"/>
                <a:cs typeface="Arial"/>
              </a:rPr>
              <a:pPr algn="ctr">
                <a:lnSpc>
                  <a:spcPct val="100000"/>
                </a:lnSpc>
              </a:pPr>
              <a:t>‹#›</a:t>
            </a:fld>
            <a:endParaRPr lang="en-US" sz="2400" dirty="0">
              <a:solidFill>
                <a:schemeClr val="bg1"/>
              </a:solidFill>
              <a:latin typeface="Arial"/>
              <a:cs typeface="Arial"/>
            </a:endParaRPr>
          </a:p>
        </p:txBody>
      </p:sp>
    </p:spTree>
    <p:extLst>
      <p:ext uri="{BB962C8B-B14F-4D97-AF65-F5344CB8AC3E}">
        <p14:creationId xmlns:p14="http://schemas.microsoft.com/office/powerpoint/2010/main" val="363149968"/>
      </p:ext>
    </p:extLst>
  </p:cSld>
  <p:clrMap bg1="lt1" tx1="dk1" bg2="lt2" tx2="dk2" accent1="accent1" accent2="accent2" accent3="accent3" accent4="accent4" accent5="accent5" accent6="accent6" hlink="hlink" folHlink="folHlink"/>
  <p:sldLayoutIdLst>
    <p:sldLayoutId id="2147483673" r:id="rId1"/>
    <p:sldLayoutId id="2147483725" r:id="rId2"/>
    <p:sldLayoutId id="2147483726" r:id="rId3"/>
    <p:sldLayoutId id="2147483727" r:id="rId4"/>
    <p:sldLayoutId id="2147483728" r:id="rId5"/>
    <p:sldLayoutId id="2147483729" r:id="rId6"/>
    <p:sldLayoutId id="2147483730" r:id="rId7"/>
    <p:sldLayoutId id="2147483718" r:id="rId8"/>
    <p:sldLayoutId id="2147483652" r:id="rId9"/>
    <p:sldLayoutId id="2147483650" r:id="rId10"/>
    <p:sldLayoutId id="2147483711" r:id="rId11"/>
    <p:sldLayoutId id="2147483693" r:id="rId12"/>
    <p:sldLayoutId id="2147483659" r:id="rId13"/>
    <p:sldLayoutId id="2147483669" r:id="rId14"/>
    <p:sldLayoutId id="2147483665" r:id="rId15"/>
    <p:sldLayoutId id="2147483668" r:id="rId16"/>
    <p:sldLayoutId id="2147483670" r:id="rId17"/>
    <p:sldLayoutId id="2147483660" r:id="rId18"/>
    <p:sldLayoutId id="2147483671" r:id="rId19"/>
    <p:sldLayoutId id="2147483653" r:id="rId20"/>
    <p:sldLayoutId id="2147483683" r:id="rId21"/>
    <p:sldLayoutId id="2147483684" r:id="rId22"/>
    <p:sldLayoutId id="2147483685" r:id="rId23"/>
    <p:sldLayoutId id="2147483675" r:id="rId24"/>
    <p:sldLayoutId id="2147483655" r:id="rId25"/>
    <p:sldLayoutId id="2147483719" r:id="rId26"/>
    <p:sldLayoutId id="2147483656" r:id="rId27"/>
    <p:sldLayoutId id="2147483720" r:id="rId28"/>
    <p:sldLayoutId id="2147483661" r:id="rId29"/>
    <p:sldLayoutId id="2147483662" r:id="rId30"/>
    <p:sldLayoutId id="2147483663" r:id="rId31"/>
    <p:sldLayoutId id="2147483664" r:id="rId32"/>
    <p:sldLayoutId id="2147483674" r:id="rId33"/>
    <p:sldLayoutId id="2147483676" r:id="rId34"/>
    <p:sldLayoutId id="2147483680" r:id="rId35"/>
    <p:sldLayoutId id="2147483677" r:id="rId36"/>
    <p:sldLayoutId id="2147483721" r:id="rId37"/>
    <p:sldLayoutId id="2147483722" r:id="rId38"/>
    <p:sldLayoutId id="2147483724" r:id="rId39"/>
    <p:sldLayoutId id="2147483678" r:id="rId40"/>
    <p:sldLayoutId id="2147483688" r:id="rId41"/>
    <p:sldLayoutId id="2147483681" r:id="rId42"/>
    <p:sldLayoutId id="2147483694" r:id="rId43"/>
    <p:sldLayoutId id="2147483700" r:id="rId44"/>
    <p:sldLayoutId id="2147483705" r:id="rId45"/>
    <p:sldLayoutId id="2147483702" r:id="rId46"/>
    <p:sldLayoutId id="2147483712" r:id="rId47"/>
    <p:sldLayoutId id="2147483717" r:id="rId48"/>
    <p:sldLayoutId id="2147483709" r:id="rId49"/>
    <p:sldLayoutId id="2147483710" r:id="rId50"/>
    <p:sldLayoutId id="2147483703" r:id="rId51"/>
    <p:sldLayoutId id="2147483704" r:id="rId52"/>
    <p:sldLayoutId id="2147483713" r:id="rId53"/>
    <p:sldLayoutId id="2147483715" r:id="rId54"/>
    <p:sldLayoutId id="2147483716" r:id="rId55"/>
    <p:sldLayoutId id="2147483714" r:id="rId56"/>
    <p:sldLayoutId id="2147483706" r:id="rId57"/>
    <p:sldLayoutId id="2147483723" r:id="rId58"/>
    <p:sldLayoutId id="2147483707" r:id="rId59"/>
    <p:sldLayoutId id="2147483735" r:id="rId60"/>
    <p:sldLayoutId id="2147483738" r:id="rId6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P spid="2" grpId="5" animBg="1"/>
      <p:bldP spid="2" grpId="6" animBg="1"/>
      <p:bldP spid="2" grpId="7" animBg="1"/>
      <p:bldP spid="2" grpId="8" animBg="1"/>
      <p:bldP spid="2" grpId="9" animBg="1"/>
      <p:bldP spid="2" grpId="10" animBg="1"/>
      <p:bldP spid="2" grpId="11" animBg="1"/>
      <p:bldP spid="2" grpId="12" animBg="1"/>
      <p:bldP spid="2" grpId="13" animBg="1"/>
      <p:bldP spid="2" grpId="14" animBg="1"/>
      <p:bldP spid="2" grpId="15" animBg="1"/>
      <p:bldP spid="2" grpId="16" animBg="1"/>
      <p:bldP spid="2" grpId="17" animBg="1"/>
      <p:bldP spid="2" grpId="18" animBg="1"/>
      <p:bldP spid="2" grpId="19" animBg="1"/>
      <p:bldP spid="2" grpId="20" animBg="1"/>
      <p:bldP spid="2" grpId="21" animBg="1"/>
      <p:bldP spid="2" grpId="22" animBg="1"/>
      <p:bldP spid="2" grpId="23" animBg="1"/>
      <p:bldP spid="2" grpId="24" animBg="1"/>
      <p:bldP spid="2" grpId="25" animBg="1"/>
      <p:bldP spid="2" grpId="26" animBg="1"/>
      <p:bldP spid="2" grpId="27" animBg="1"/>
      <p:bldP spid="2" grpId="28" animBg="1"/>
      <p:bldP spid="2" grpId="29" animBg="1"/>
      <p:bldP spid="2" grpId="30" animBg="1"/>
      <p:bldP spid="2" grpId="31" animBg="1"/>
      <p:bldP spid="2" grpId="32" animBg="1"/>
      <p:bldP spid="2" grpId="33" animBg="1"/>
      <p:bldP spid="2" grpId="34" animBg="1"/>
      <p:bldP spid="2" grpId="35" animBg="1"/>
      <p:bldP spid="2" grpId="36" animBg="1"/>
      <p:bldP spid="2" grpId="37" animBg="1"/>
      <p:bldP spid="2" grpId="38" animBg="1"/>
      <p:bldP spid="2" grpId="39" animBg="1"/>
      <p:bldP spid="2" grpId="40" animBg="1"/>
      <p:bldP spid="2" grpId="41" animBg="1"/>
      <p:bldP spid="2" grpId="42" animBg="1"/>
      <p:bldP spid="2" grpId="43" animBg="1"/>
      <p:bldP spid="2" grpId="44" animBg="1"/>
      <p:bldP spid="2" grpId="45" animBg="1"/>
      <p:bldP spid="2" grpId="46" animBg="1"/>
      <p:bldP spid="2" grpId="47" animBg="1"/>
      <p:bldP spid="2" grpId="48" animBg="1"/>
      <p:bldP spid="2" grpId="49" animBg="1"/>
      <p:bldP spid="2" grpId="50" animBg="1"/>
      <p:bldP spid="2" grpId="51" animBg="1"/>
      <p:bldP spid="2" grpId="52" animBg="1"/>
      <p:bldP spid="2" grpId="53" animBg="1"/>
      <p:bldP spid="2" grpId="54" animBg="1"/>
      <p:bldP spid="2" grpId="55" animBg="1"/>
      <p:bldP spid="2" grpId="56" animBg="1"/>
      <p:bldP spid="2" grpId="57" animBg="1"/>
    </p:bldLst>
  </p:timing>
  <p:hf hdr="0" ftr="0" dt="0"/>
  <p:txStyles>
    <p:titleStyle>
      <a:lvl1pPr algn="ctr" defTabSz="1038822" rtl="0" eaLnBrk="1" latinLnBrk="0" hangingPunct="1">
        <a:spcBef>
          <a:spcPct val="0"/>
        </a:spcBef>
        <a:buNone/>
        <a:defRPr sz="10000" kern="1200">
          <a:solidFill>
            <a:schemeClr val="tx1"/>
          </a:solidFill>
          <a:latin typeface="+mj-lt"/>
          <a:ea typeface="+mj-ea"/>
          <a:cs typeface="+mj-cs"/>
        </a:defRPr>
      </a:lvl1pPr>
    </p:titleStyle>
    <p:bodyStyle>
      <a:lvl1pPr marL="779114" indent="-779114" algn="l" defTabSz="1038822" rtl="0" eaLnBrk="1" latinLnBrk="0" hangingPunct="1">
        <a:spcBef>
          <a:spcPct val="20000"/>
        </a:spcBef>
        <a:buFont typeface="Arial"/>
        <a:buChar char="•"/>
        <a:defRPr sz="7200" kern="1200">
          <a:solidFill>
            <a:schemeClr val="tx1"/>
          </a:solidFill>
          <a:latin typeface="+mn-lt"/>
          <a:ea typeface="+mn-ea"/>
          <a:cs typeface="+mn-cs"/>
        </a:defRPr>
      </a:lvl1pPr>
      <a:lvl2pPr marL="1688084" indent="-649262" algn="l" defTabSz="1038822" rtl="0" eaLnBrk="1" latinLnBrk="0" hangingPunct="1">
        <a:spcBef>
          <a:spcPct val="20000"/>
        </a:spcBef>
        <a:buFont typeface="Arial"/>
        <a:buChar char="–"/>
        <a:defRPr sz="6400" kern="1200">
          <a:solidFill>
            <a:schemeClr val="tx1"/>
          </a:solidFill>
          <a:latin typeface="+mn-lt"/>
          <a:ea typeface="+mn-ea"/>
          <a:cs typeface="+mn-cs"/>
        </a:defRPr>
      </a:lvl2pPr>
      <a:lvl3pPr marL="2597052" indent="-519410" algn="l" defTabSz="1038822" rtl="0" eaLnBrk="1" latinLnBrk="0" hangingPunct="1">
        <a:spcBef>
          <a:spcPct val="20000"/>
        </a:spcBef>
        <a:buFont typeface="Arial"/>
        <a:buChar char="•"/>
        <a:defRPr sz="5400" kern="1200">
          <a:solidFill>
            <a:schemeClr val="tx1"/>
          </a:solidFill>
          <a:latin typeface="+mn-lt"/>
          <a:ea typeface="+mn-ea"/>
          <a:cs typeface="+mn-cs"/>
        </a:defRPr>
      </a:lvl3pPr>
      <a:lvl4pPr marL="3635870" indent="-519410" algn="l" defTabSz="1038822" rtl="0" eaLnBrk="1" latinLnBrk="0" hangingPunct="1">
        <a:spcBef>
          <a:spcPct val="20000"/>
        </a:spcBef>
        <a:buFont typeface="Arial"/>
        <a:buChar char="–"/>
        <a:defRPr sz="4600" kern="1200">
          <a:solidFill>
            <a:schemeClr val="tx1"/>
          </a:solidFill>
          <a:latin typeface="+mn-lt"/>
          <a:ea typeface="+mn-ea"/>
          <a:cs typeface="+mn-cs"/>
        </a:defRPr>
      </a:lvl4pPr>
      <a:lvl5pPr marL="4674692" indent="-519410" algn="l" defTabSz="1038822" rtl="0" eaLnBrk="1" latinLnBrk="0" hangingPunct="1">
        <a:spcBef>
          <a:spcPct val="20000"/>
        </a:spcBef>
        <a:buFont typeface="Arial"/>
        <a:buChar char="»"/>
        <a:defRPr sz="4600" kern="1200">
          <a:solidFill>
            <a:schemeClr val="tx1"/>
          </a:solidFill>
          <a:latin typeface="+mn-lt"/>
          <a:ea typeface="+mn-ea"/>
          <a:cs typeface="+mn-cs"/>
        </a:defRPr>
      </a:lvl5pPr>
      <a:lvl6pPr marL="5713512" indent="-519410" algn="l" defTabSz="1038822" rtl="0" eaLnBrk="1" latinLnBrk="0" hangingPunct="1">
        <a:spcBef>
          <a:spcPct val="20000"/>
        </a:spcBef>
        <a:buFont typeface="Arial"/>
        <a:buChar char="•"/>
        <a:defRPr sz="4600" kern="1200">
          <a:solidFill>
            <a:schemeClr val="tx1"/>
          </a:solidFill>
          <a:latin typeface="+mn-lt"/>
          <a:ea typeface="+mn-ea"/>
          <a:cs typeface="+mn-cs"/>
        </a:defRPr>
      </a:lvl6pPr>
      <a:lvl7pPr marL="6752334" indent="-519410" algn="l" defTabSz="1038822" rtl="0" eaLnBrk="1" latinLnBrk="0" hangingPunct="1">
        <a:spcBef>
          <a:spcPct val="20000"/>
        </a:spcBef>
        <a:buFont typeface="Arial"/>
        <a:buChar char="•"/>
        <a:defRPr sz="4600" kern="1200">
          <a:solidFill>
            <a:schemeClr val="tx1"/>
          </a:solidFill>
          <a:latin typeface="+mn-lt"/>
          <a:ea typeface="+mn-ea"/>
          <a:cs typeface="+mn-cs"/>
        </a:defRPr>
      </a:lvl7pPr>
      <a:lvl8pPr marL="7791154" indent="-519410" algn="l" defTabSz="1038822" rtl="0" eaLnBrk="1" latinLnBrk="0" hangingPunct="1">
        <a:spcBef>
          <a:spcPct val="20000"/>
        </a:spcBef>
        <a:buFont typeface="Arial"/>
        <a:buChar char="•"/>
        <a:defRPr sz="4600" kern="1200">
          <a:solidFill>
            <a:schemeClr val="tx1"/>
          </a:solidFill>
          <a:latin typeface="+mn-lt"/>
          <a:ea typeface="+mn-ea"/>
          <a:cs typeface="+mn-cs"/>
        </a:defRPr>
      </a:lvl8pPr>
      <a:lvl9pPr marL="8829974" indent="-519410" algn="l" defTabSz="10388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38822" rtl="0" eaLnBrk="1" latinLnBrk="0" hangingPunct="1">
        <a:defRPr sz="4000" kern="1200">
          <a:solidFill>
            <a:schemeClr val="tx1"/>
          </a:solidFill>
          <a:latin typeface="+mn-lt"/>
          <a:ea typeface="+mn-ea"/>
          <a:cs typeface="+mn-cs"/>
        </a:defRPr>
      </a:lvl1pPr>
      <a:lvl2pPr marL="1038822" algn="l" defTabSz="1038822" rtl="0" eaLnBrk="1" latinLnBrk="0" hangingPunct="1">
        <a:defRPr sz="4000" kern="1200">
          <a:solidFill>
            <a:schemeClr val="tx1"/>
          </a:solidFill>
          <a:latin typeface="+mn-lt"/>
          <a:ea typeface="+mn-ea"/>
          <a:cs typeface="+mn-cs"/>
        </a:defRPr>
      </a:lvl2pPr>
      <a:lvl3pPr marL="2077642" algn="l" defTabSz="1038822" rtl="0" eaLnBrk="1" latinLnBrk="0" hangingPunct="1">
        <a:defRPr sz="4000" kern="1200">
          <a:solidFill>
            <a:schemeClr val="tx1"/>
          </a:solidFill>
          <a:latin typeface="+mn-lt"/>
          <a:ea typeface="+mn-ea"/>
          <a:cs typeface="+mn-cs"/>
        </a:defRPr>
      </a:lvl3pPr>
      <a:lvl4pPr marL="3116464" algn="l" defTabSz="1038822" rtl="0" eaLnBrk="1" latinLnBrk="0" hangingPunct="1">
        <a:defRPr sz="4000" kern="1200">
          <a:solidFill>
            <a:schemeClr val="tx1"/>
          </a:solidFill>
          <a:latin typeface="+mn-lt"/>
          <a:ea typeface="+mn-ea"/>
          <a:cs typeface="+mn-cs"/>
        </a:defRPr>
      </a:lvl4pPr>
      <a:lvl5pPr marL="4155282" algn="l" defTabSz="1038822" rtl="0" eaLnBrk="1" latinLnBrk="0" hangingPunct="1">
        <a:defRPr sz="4000" kern="1200">
          <a:solidFill>
            <a:schemeClr val="tx1"/>
          </a:solidFill>
          <a:latin typeface="+mn-lt"/>
          <a:ea typeface="+mn-ea"/>
          <a:cs typeface="+mn-cs"/>
        </a:defRPr>
      </a:lvl5pPr>
      <a:lvl6pPr marL="5194102" algn="l" defTabSz="1038822" rtl="0" eaLnBrk="1" latinLnBrk="0" hangingPunct="1">
        <a:defRPr sz="4000" kern="1200">
          <a:solidFill>
            <a:schemeClr val="tx1"/>
          </a:solidFill>
          <a:latin typeface="+mn-lt"/>
          <a:ea typeface="+mn-ea"/>
          <a:cs typeface="+mn-cs"/>
        </a:defRPr>
      </a:lvl6pPr>
      <a:lvl7pPr marL="6232922" algn="l" defTabSz="1038822" rtl="0" eaLnBrk="1" latinLnBrk="0" hangingPunct="1">
        <a:defRPr sz="4000" kern="1200">
          <a:solidFill>
            <a:schemeClr val="tx1"/>
          </a:solidFill>
          <a:latin typeface="+mn-lt"/>
          <a:ea typeface="+mn-ea"/>
          <a:cs typeface="+mn-cs"/>
        </a:defRPr>
      </a:lvl7pPr>
      <a:lvl8pPr marL="7271744" algn="l" defTabSz="1038822" rtl="0" eaLnBrk="1" latinLnBrk="0" hangingPunct="1">
        <a:defRPr sz="4000" kern="1200">
          <a:solidFill>
            <a:schemeClr val="tx1"/>
          </a:solidFill>
          <a:latin typeface="+mn-lt"/>
          <a:ea typeface="+mn-ea"/>
          <a:cs typeface="+mn-cs"/>
        </a:defRPr>
      </a:lvl8pPr>
      <a:lvl9pPr marL="8310564" algn="l" defTabSz="1038822" rtl="0" eaLnBrk="1" latinLnBrk="0" hangingPunct="1">
        <a:defRPr sz="4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1" y="3651250"/>
            <a:ext cx="21031200"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837" y="730251"/>
            <a:ext cx="21030327" cy="26511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5851708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Arial"/>
          <a:ea typeface="Montserrat Hairline" charset="0"/>
          <a:cs typeface="Arial"/>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Arial"/>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Arial"/>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Arial"/>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Arial"/>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Arial"/>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9.xml"/><Relationship Id="rId5" Type="http://schemas.openxmlformats.org/officeDocument/2006/relationships/image" Target="../media/image2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37.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4.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2.png"/><Relationship Id="rId11" Type="http://schemas.microsoft.com/office/2007/relationships/hdphoto" Target="../media/hdphoto13.wdp"/><Relationship Id="rId5" Type="http://schemas.microsoft.com/office/2007/relationships/hdphoto" Target="../media/hdphoto11.wdp"/><Relationship Id="rId15" Type="http://schemas.microsoft.com/office/2007/relationships/hdphoto" Target="../media/hdphoto15.wdp"/><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29.xml"/><Relationship Id="rId6" Type="http://schemas.microsoft.com/office/2007/relationships/hdphoto" Target="../media/hdphoto17.wdp"/><Relationship Id="rId5" Type="http://schemas.openxmlformats.org/officeDocument/2006/relationships/image" Target="../media/image52.png"/><Relationship Id="rId4"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hyperlink" Target="mailto:AAASchoolSafetyPatrol@acg.aaa.com" TargetMode="External"/><Relationship Id="rId2" Type="http://schemas.openxmlformats.org/officeDocument/2006/relationships/image" Target="../media/image54.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hyperlink" Target="aaa.com/atyourpost" TargetMode="External"/><Relationship Id="rId1" Type="http://schemas.openxmlformats.org/officeDocument/2006/relationships/slideLayout" Target="../slideLayouts/slideLayout29.xml"/><Relationship Id="rId6" Type="http://schemas.microsoft.com/office/2007/relationships/hdphoto" Target="../media/hdphoto19.wdp"/><Relationship Id="rId5" Type="http://schemas.openxmlformats.org/officeDocument/2006/relationships/image" Target="../media/image57.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3"/>
          <a:srcRect l="1082" r="1082"/>
          <a:stretch>
            <a:fillRect/>
          </a:stretch>
        </p:blipFill>
        <p:spPr>
          <a:prstGeom prst="rect">
            <a:avLst/>
          </a:prstGeom>
        </p:spPr>
      </p:pic>
      <p:sp>
        <p:nvSpPr>
          <p:cNvPr id="6" name="Shape 156"/>
          <p:cNvSpPr txBox="1">
            <a:spLocks/>
          </p:cNvSpPr>
          <p:nvPr/>
        </p:nvSpPr>
        <p:spPr>
          <a:xfrm>
            <a:off x="4052455" y="364866"/>
            <a:ext cx="20116800" cy="1707663"/>
          </a:xfrm>
          <a:prstGeom prst="rect">
            <a:avLst/>
          </a:prstGeom>
          <a:effectLst/>
        </p:spPr>
        <p:txBody>
          <a:bodyPr/>
          <a:lst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a:lstStyle>
          <a:p>
            <a:pPr algn="ctr" defTabSz="652145">
              <a:lnSpc>
                <a:spcPct val="100000"/>
              </a:lnSpc>
              <a:defRPr sz="7426" spc="1188">
                <a:latin typeface="Proxima Nova Extrabold"/>
                <a:ea typeface="Proxima Nova Extrabold"/>
                <a:cs typeface="Proxima Nova Extrabold"/>
                <a:sym typeface="Proxima Nova Extrabold"/>
              </a:defRPr>
            </a:pPr>
            <a:r>
              <a:rPr lang="en-US" sz="10000" b="1" spc="176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sym typeface="Proxima Nova Extrabold"/>
              </a:rPr>
              <a:t>AAA School Safety Patrol</a:t>
            </a:r>
            <a:endParaRPr lang="en-US" sz="10000" b="1" spc="176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sym typeface="Proxima Nova"/>
            </a:endParaRPr>
          </a:p>
          <a:p>
            <a:pPr marL="0" marR="0" lvl="0" indent="0" algn="ctr" defTabSz="652145" rtl="0" eaLnBrk="1" fontAlgn="auto" latinLnBrk="0" hangingPunct="1">
              <a:lnSpc>
                <a:spcPct val="80000"/>
              </a:lnSpc>
              <a:spcBef>
                <a:spcPct val="0"/>
              </a:spcBef>
              <a:spcAft>
                <a:spcPts val="0"/>
              </a:spcAft>
              <a:buClrTx/>
              <a:buSzTx/>
              <a:buFontTx/>
              <a:buNone/>
              <a:tabLst/>
              <a:defRPr sz="5925" spc="947">
                <a:latin typeface="Proxima Nova Extrabold"/>
                <a:ea typeface="Proxima Nova Extrabold"/>
                <a:cs typeface="Proxima Nova Extrabold"/>
                <a:sym typeface="Proxima Nova Extrabold"/>
              </a:defRPr>
            </a:pPr>
            <a:endParaRPr kumimoji="0" lang="en-US" sz="5925" b="0" i="0" u="none" strike="noStrike" kern="1200" cap="none" spc="947" normalizeH="0" baseline="0" noProof="0" dirty="0">
              <a:ln>
                <a:noFill/>
              </a:ln>
              <a:solidFill>
                <a:srgbClr val="FFFFFF"/>
              </a:solidFill>
              <a:effectLst>
                <a:outerShdw blurRad="38100" dist="38100" dir="2700000" algn="tl">
                  <a:srgbClr val="000000">
                    <a:alpha val="43137"/>
                  </a:srgbClr>
                </a:outerShdw>
              </a:effectLst>
              <a:uLnTx/>
              <a:uFillTx/>
              <a:latin typeface="Proxima Nova Extrabold"/>
              <a:ea typeface="Proxima Nova Extrabold"/>
              <a:cs typeface="Proxima Nova Extrabold"/>
              <a:sym typeface="Proxima Nova Extrabold"/>
            </a:endParaRPr>
          </a:p>
          <a:p>
            <a:pPr marL="0" marR="0" lvl="0" indent="0" algn="ctr" defTabSz="652145" rtl="0" eaLnBrk="1" fontAlgn="auto" latinLnBrk="0" hangingPunct="1">
              <a:lnSpc>
                <a:spcPct val="80000"/>
              </a:lnSpc>
              <a:spcBef>
                <a:spcPct val="0"/>
              </a:spcBef>
              <a:spcAft>
                <a:spcPts val="0"/>
              </a:spcAft>
              <a:buClrTx/>
              <a:buSzTx/>
              <a:buFontTx/>
              <a:buNone/>
              <a:tabLst/>
              <a:defRPr sz="4345" spc="695">
                <a:latin typeface="Proxima Nova Light"/>
                <a:ea typeface="Proxima Nova Light"/>
                <a:cs typeface="Proxima Nova Light"/>
                <a:sym typeface="Proxima Nova Light"/>
              </a:defRPr>
            </a:pPr>
            <a:endParaRPr kumimoji="0" lang="en-US" sz="4400" b="0" i="0" u="none" strike="noStrike" kern="1200" cap="none" spc="695" normalizeH="0" baseline="0" noProof="0" dirty="0">
              <a:ln>
                <a:noFill/>
              </a:ln>
              <a:solidFill>
                <a:srgbClr val="FFFFFF"/>
              </a:solidFill>
              <a:effectLst>
                <a:outerShdw blurRad="38100" dist="38100" dir="2700000" algn="tl">
                  <a:srgbClr val="000000">
                    <a:alpha val="43137"/>
                  </a:srgbClr>
                </a:outerShdw>
              </a:effectLst>
              <a:uLnTx/>
              <a:uFillTx/>
              <a:latin typeface="Proxima Nova Light"/>
              <a:ea typeface="Proxima Nova Light"/>
              <a:cs typeface="Proxima Nova Light"/>
              <a:sym typeface="Proxima Nova Light"/>
            </a:endParaRPr>
          </a:p>
        </p:txBody>
      </p:sp>
      <p:sp>
        <p:nvSpPr>
          <p:cNvPr id="5" name="TextBox 4"/>
          <p:cNvSpPr txBox="1"/>
          <p:nvPr/>
        </p:nvSpPr>
        <p:spPr>
          <a:xfrm>
            <a:off x="1049691" y="12700337"/>
            <a:ext cx="24377650" cy="10156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6000" b="1" spc="1200" noProof="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Patrol Advisor Training </a:t>
            </a:r>
            <a:endParaRPr kumimoji="0" lang="en-US" sz="6000" b="1" i="0" u="none" strike="noStrike" kern="1200" cap="none" spc="1200" normalizeH="0" baseline="0" noProof="0" dirty="0">
              <a:ln>
                <a:noFill/>
              </a:ln>
              <a:solidFill>
                <a:srgbClr val="00B0F0"/>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endParaRPr>
          </a:p>
        </p:txBody>
      </p:sp>
      <p:pic>
        <p:nvPicPr>
          <p:cNvPr id="9" name="Picture 2" descr="Image result for red and white a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0020"/>
            <a:ext cx="4439285" cy="221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7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0" y="11863670"/>
            <a:ext cx="24384000" cy="1852330"/>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2"/>
          <p:cNvSpPr>
            <a:spLocks noGrp="1"/>
          </p:cNvSpPr>
          <p:nvPr>
            <p:ph type="body" sz="quarter" idx="11"/>
          </p:nvPr>
        </p:nvSpPr>
        <p:spPr>
          <a:xfrm>
            <a:off x="14185556" y="267893"/>
            <a:ext cx="8192700" cy="1305605"/>
          </a:xfrm>
        </p:spPr>
        <p:txBody>
          <a:bodyPr/>
          <a:lstStyle/>
          <a:p>
            <a:r>
              <a:rPr lang="en-US" sz="8000" dirty="0"/>
              <a:t>Working Together</a:t>
            </a:r>
          </a:p>
        </p:txBody>
      </p:sp>
      <p:sp>
        <p:nvSpPr>
          <p:cNvPr id="48" name="Text Placeholder 1"/>
          <p:cNvSpPr>
            <a:spLocks noGrp="1"/>
          </p:cNvSpPr>
          <p:nvPr>
            <p:ph type="body" sz="quarter" idx="10"/>
          </p:nvPr>
        </p:nvSpPr>
        <p:spPr>
          <a:xfrm>
            <a:off x="2974715" y="205748"/>
            <a:ext cx="10848978"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Operating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9619" r="100000"/>
                    </a14:imgEffect>
                  </a14:imgLayer>
                </a14:imgProps>
              </a:ext>
            </a:extLst>
          </a:blip>
          <a:srcRect l="63563" b="2117"/>
          <a:stretch/>
        </p:blipFill>
        <p:spPr>
          <a:xfrm>
            <a:off x="4821654" y="12225446"/>
            <a:ext cx="713732" cy="1128778"/>
          </a:xfrm>
          <a:prstGeom prst="rect">
            <a:avLst/>
          </a:prstGeom>
        </p:spPr>
      </p:pic>
      <p:sp>
        <p:nvSpPr>
          <p:cNvPr id="6" name="Text Placeholder 4"/>
          <p:cNvSpPr>
            <a:spLocks noGrp="1"/>
          </p:cNvSpPr>
          <p:nvPr>
            <p:ph type="body" sz="quarter" idx="16"/>
          </p:nvPr>
        </p:nvSpPr>
        <p:spPr>
          <a:xfrm>
            <a:off x="5729184" y="12390870"/>
            <a:ext cx="15460042" cy="797929"/>
          </a:xfrm>
        </p:spPr>
        <p:txBody>
          <a:bodyPr/>
          <a:lstStyle/>
          <a:p>
            <a:pPr algn="l"/>
            <a:r>
              <a:rPr lang="en-US" sz="3600" b="1" dirty="0">
                <a:solidFill>
                  <a:srgbClr val="FF0000"/>
                </a:solidFill>
                <a:latin typeface="Lato" panose="020B0604020202020204" charset="0"/>
                <a:ea typeface="Lato" panose="020B0604020202020204" charset="0"/>
                <a:cs typeface="Lato" panose="020B0604020202020204" charset="0"/>
              </a:rPr>
              <a:t>Remember, only police officers and adult crossing guards can stop vehicles. </a:t>
            </a:r>
            <a:endParaRPr lang="en-US" sz="3600" dirty="0">
              <a:solidFill>
                <a:srgbClr val="FF0000"/>
              </a:solidFill>
              <a:latin typeface="Lato" panose="020B0604020202020204" charset="0"/>
              <a:ea typeface="Lato" panose="020B0604020202020204" charset="0"/>
              <a:cs typeface="Lato" panose="020B060402020202020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8053" y1="25475" x2="88053" y2="25475"/>
                        <a14:foregroundMark x1="70354" y1="31939" x2="70354" y2="31939"/>
                        <a14:foregroundMark x1="62389" y1="35361" x2="62389" y2="35361"/>
                        <a14:foregroundMark x1="76991" y1="33460" x2="76991" y2="33460"/>
                        <a14:foregroundMark x1="78319" y1="11787" x2="78319" y2="11787"/>
                        <a14:foregroundMark x1="74779" y1="33080" x2="74779" y2="33080"/>
                        <a14:foregroundMark x1="73451" y1="33080" x2="73451" y2="33080"/>
                        <a14:foregroundMark x1="28761" y1="32319" x2="28761" y2="32319"/>
                        <a14:foregroundMark x1="31416" y1="31939" x2="31416" y2="31939"/>
                        <a14:foregroundMark x1="30088" y1="31179" x2="30088" y2="31179"/>
                        <a14:foregroundMark x1="27434" y1="30418" x2="27434" y2="30418"/>
                        <a14:foregroundMark x1="92920" y1="72243" x2="92920" y2="72243"/>
                      </a14:backgroundRemoval>
                    </a14:imgEffect>
                  </a14:imgLayer>
                </a14:imgProps>
              </a:ext>
            </a:extLst>
          </a:blip>
          <a:stretch>
            <a:fillRect/>
          </a:stretch>
        </p:blipFill>
        <p:spPr>
          <a:xfrm>
            <a:off x="11162251" y="1935531"/>
            <a:ext cx="2296954" cy="2551329"/>
          </a:xfrm>
          <a:prstGeom prst="rect">
            <a:avLst/>
          </a:prstGeom>
        </p:spPr>
      </p:pic>
      <p:pic>
        <p:nvPicPr>
          <p:cNvPr id="8" name="Picture 7"/>
          <p:cNvPicPr>
            <a:picLocks noChangeAspect="1"/>
          </p:cNvPicPr>
          <p:nvPr/>
        </p:nvPicPr>
        <p:blipFill rotWithShape="1">
          <a:blip r:embed="rId6"/>
          <a:srcRect b="8981"/>
          <a:stretch/>
        </p:blipFill>
        <p:spPr>
          <a:xfrm>
            <a:off x="18842993" y="1860808"/>
            <a:ext cx="3884887" cy="2608986"/>
          </a:xfrm>
          <a:prstGeom prst="rect">
            <a:avLst/>
          </a:prstGeom>
        </p:spPr>
      </p:pic>
      <p:pic>
        <p:nvPicPr>
          <p:cNvPr id="15" name="Picture 14"/>
          <p:cNvPicPr>
            <a:picLocks noChangeAspect="1"/>
          </p:cNvPicPr>
          <p:nvPr/>
        </p:nvPicPr>
        <p:blipFill rotWithShape="1">
          <a:blip r:embed="rId7"/>
          <a:srcRect l="53266" t="15595" b="273"/>
          <a:stretch/>
        </p:blipFill>
        <p:spPr>
          <a:xfrm flipH="1">
            <a:off x="2128629" y="2073538"/>
            <a:ext cx="3025398" cy="2478381"/>
          </a:xfrm>
          <a:prstGeom prst="rect">
            <a:avLst/>
          </a:prstGeom>
        </p:spPr>
      </p:pic>
      <p:sp>
        <p:nvSpPr>
          <p:cNvPr id="28" name="Freeform 165"/>
          <p:cNvSpPr>
            <a:spLocks noChangeArrowheads="1"/>
          </p:cNvSpPr>
          <p:nvPr/>
        </p:nvSpPr>
        <p:spPr bwMode="auto">
          <a:xfrm>
            <a:off x="8525838" y="5057835"/>
            <a:ext cx="7569781" cy="603713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2"/>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29" name="Freeform 171"/>
          <p:cNvSpPr>
            <a:spLocks noChangeArrowheads="1"/>
          </p:cNvSpPr>
          <p:nvPr/>
        </p:nvSpPr>
        <p:spPr bwMode="auto">
          <a:xfrm>
            <a:off x="8513865" y="4503463"/>
            <a:ext cx="7581754" cy="554372"/>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2">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30" name="TextBox 29"/>
          <p:cNvSpPr txBox="1"/>
          <p:nvPr/>
        </p:nvSpPr>
        <p:spPr>
          <a:xfrm>
            <a:off x="8595522" y="5464427"/>
            <a:ext cx="7595377" cy="6213972"/>
          </a:xfrm>
          <a:prstGeom prst="rect">
            <a:avLst/>
          </a:prstGeom>
          <a:noFill/>
        </p:spPr>
        <p:txBody>
          <a:bodyPr wrap="square" lIns="219419" tIns="109710" rIns="219419" bIns="109710" rtlCol="0">
            <a:spAutoFit/>
          </a:bodyPr>
          <a:lstStyle/>
          <a:p>
            <a:pPr>
              <a:lnSpc>
                <a:spcPct val="110000"/>
              </a:lnSpc>
            </a:pPr>
            <a:r>
              <a:rPr lang="en-US" sz="2500" dirty="0">
                <a:solidFill>
                  <a:schemeClr val="bg1"/>
                </a:solidFill>
                <a:latin typeface="Lato" panose="020B0604020202020204" charset="0"/>
                <a:ea typeface="Lato" panose="020B0604020202020204" charset="0"/>
                <a:cs typeface="Lato" panose="020B0604020202020204" charset="0"/>
              </a:rPr>
              <a:t>In many communities, law enforcement officers work directly with Patrols. They serve not only as mentors but also as Safety Patrol coordinators who contribute to operations, training and development.</a:t>
            </a:r>
          </a:p>
          <a:p>
            <a:pPr algn="ctr">
              <a:lnSpc>
                <a:spcPct val="110000"/>
              </a:lnSpc>
            </a:pPr>
            <a:endParaRPr lang="en-US" sz="2500" b="1" dirty="0">
              <a:solidFill>
                <a:schemeClr val="bg1"/>
              </a:solidFill>
              <a:latin typeface="Lato" panose="020B0604020202020204" charset="0"/>
              <a:ea typeface="Lato" panose="020B0604020202020204" charset="0"/>
              <a:cs typeface="Lato" panose="020B0604020202020204" charset="0"/>
            </a:endParaRPr>
          </a:p>
          <a:p>
            <a:pPr algn="ctr">
              <a:lnSpc>
                <a:spcPct val="110000"/>
              </a:lnSpc>
            </a:pPr>
            <a:r>
              <a:rPr lang="en-US" sz="2500" i="1" dirty="0">
                <a:solidFill>
                  <a:schemeClr val="accent6">
                    <a:lumMod val="50000"/>
                  </a:schemeClr>
                </a:solidFill>
                <a:latin typeface="Lato" panose="020B0604020202020204" charset="0"/>
                <a:ea typeface="Lato" panose="020B0604020202020204" charset="0"/>
                <a:cs typeface="Lato" panose="020B0604020202020204" charset="0"/>
              </a:rPr>
              <a:t>Law enforcement can make an important contribution to the success of your program, including: </a:t>
            </a:r>
          </a:p>
          <a:p>
            <a:pPr algn="ctr">
              <a:lnSpc>
                <a:spcPct val="110000"/>
              </a:lnSpc>
            </a:pPr>
            <a:endParaRPr lang="en-US" sz="2500" b="1" dirty="0">
              <a:solidFill>
                <a:schemeClr val="accent6">
                  <a:lumMod val="50000"/>
                </a:schemeClr>
              </a:solidFill>
              <a:latin typeface="Lato" panose="020B0604020202020204" charset="0"/>
              <a:ea typeface="Lato" panose="020B0604020202020204" charset="0"/>
              <a:cs typeface="Lato" panose="020B0604020202020204" charset="0"/>
            </a:endParaRPr>
          </a:p>
          <a:p>
            <a:pPr marL="514350" indent="-51435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Promoting motorist awareness of Patrols </a:t>
            </a:r>
          </a:p>
          <a:p>
            <a:pPr marL="514350" indent="-51435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Promoting community respect for Patrols </a:t>
            </a:r>
          </a:p>
          <a:p>
            <a:pPr marL="514350" indent="-51435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Contributing to Patrol training</a:t>
            </a:r>
          </a:p>
          <a:p>
            <a:pPr>
              <a:lnSpc>
                <a:spcPct val="110000"/>
              </a:lnSpc>
            </a:pPr>
            <a:endParaRPr lang="en-US" sz="2700" dirty="0">
              <a:solidFill>
                <a:schemeClr val="bg1"/>
              </a:solidFill>
              <a:latin typeface="Lato" panose="020B0604020202020204" charset="0"/>
              <a:ea typeface="Lato" panose="020B0604020202020204" charset="0"/>
              <a:cs typeface="Lato" panose="020B0604020202020204" charset="0"/>
            </a:endParaRPr>
          </a:p>
          <a:p>
            <a:pPr>
              <a:lnSpc>
                <a:spcPct val="110000"/>
              </a:lnSpc>
            </a:pPr>
            <a:endParaRPr lang="en-US" sz="2700" dirty="0">
              <a:solidFill>
                <a:schemeClr val="bg1"/>
              </a:solidFill>
              <a:latin typeface="Lato" panose="020B0604020202020204" charset="0"/>
              <a:ea typeface="Lato" panose="020B0604020202020204" charset="0"/>
              <a:cs typeface="Lato" panose="020B0604020202020204" charset="0"/>
            </a:endParaRPr>
          </a:p>
        </p:txBody>
      </p:sp>
      <p:sp>
        <p:nvSpPr>
          <p:cNvPr id="31" name="Freeform 165"/>
          <p:cNvSpPr>
            <a:spLocks noChangeArrowheads="1"/>
          </p:cNvSpPr>
          <p:nvPr/>
        </p:nvSpPr>
        <p:spPr bwMode="auto">
          <a:xfrm>
            <a:off x="435971" y="5121185"/>
            <a:ext cx="7585137" cy="597341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1"/>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32" name="Freeform 171"/>
          <p:cNvSpPr>
            <a:spLocks noChangeArrowheads="1"/>
          </p:cNvSpPr>
          <p:nvPr/>
        </p:nvSpPr>
        <p:spPr bwMode="auto">
          <a:xfrm>
            <a:off x="435970" y="4577375"/>
            <a:ext cx="7585137" cy="568490"/>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1">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33" name="TextBox 32"/>
          <p:cNvSpPr txBox="1"/>
          <p:nvPr/>
        </p:nvSpPr>
        <p:spPr>
          <a:xfrm>
            <a:off x="381744" y="5257405"/>
            <a:ext cx="7604539" cy="5706141"/>
          </a:xfrm>
          <a:prstGeom prst="rect">
            <a:avLst/>
          </a:prstGeom>
          <a:noFill/>
        </p:spPr>
        <p:txBody>
          <a:bodyPr wrap="square" lIns="219419" tIns="109710" rIns="219419" bIns="109710" rtlCol="0">
            <a:spAutoFit/>
          </a:bodyPr>
          <a:lstStyle/>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If a Patroller is working at a post with another Patroller, both should stand in the holding position with one person facing the street and the other facing the approaching students.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Both Patrollers check for traffic.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When they both agree there is a safe gap in traffic, they step aside and motion for the students to cross.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Both Patrollers continue looking all ways for approaching or turning vehicles.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Remember, teamwork is essential! </a:t>
            </a:r>
          </a:p>
        </p:txBody>
      </p:sp>
      <p:sp>
        <p:nvSpPr>
          <p:cNvPr id="34" name="Text Box 250"/>
          <p:cNvSpPr txBox="1">
            <a:spLocks noChangeArrowheads="1"/>
          </p:cNvSpPr>
          <p:nvPr/>
        </p:nvSpPr>
        <p:spPr bwMode="auto">
          <a:xfrm>
            <a:off x="1616290" y="4620029"/>
            <a:ext cx="5097471" cy="430887"/>
          </a:xfrm>
          <a:prstGeom prst="rect">
            <a:avLst/>
          </a:prstGeom>
          <a:noFill/>
          <a:ln w="9525" cap="flat">
            <a:noFill/>
            <a:round/>
            <a:headEnd/>
            <a:tailEnd/>
          </a:ln>
          <a:effec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2800" b="1" dirty="0">
                <a:solidFill>
                  <a:schemeClr val="bg1"/>
                </a:solidFill>
                <a:latin typeface="Lato" panose="020B0604020202020204" charset="0"/>
                <a:ea typeface="Lato" panose="020B0604020202020204" charset="0"/>
                <a:cs typeface="Lato" panose="020B0604020202020204" charset="0"/>
              </a:rPr>
              <a:t> Working with other Patrollers:</a:t>
            </a:r>
          </a:p>
        </p:txBody>
      </p:sp>
      <p:sp>
        <p:nvSpPr>
          <p:cNvPr id="35" name="Freeform 165"/>
          <p:cNvSpPr>
            <a:spLocks noChangeArrowheads="1"/>
          </p:cNvSpPr>
          <p:nvPr/>
        </p:nvSpPr>
        <p:spPr bwMode="auto">
          <a:xfrm>
            <a:off x="16476787" y="5053364"/>
            <a:ext cx="7588439" cy="596942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3"/>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36" name="Freeform 171"/>
          <p:cNvSpPr>
            <a:spLocks noChangeArrowheads="1"/>
          </p:cNvSpPr>
          <p:nvPr/>
        </p:nvSpPr>
        <p:spPr bwMode="auto">
          <a:xfrm>
            <a:off x="16476787" y="4494471"/>
            <a:ext cx="7600412" cy="626713"/>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3">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37" name="TextBox 36"/>
          <p:cNvSpPr txBox="1"/>
          <p:nvPr/>
        </p:nvSpPr>
        <p:spPr>
          <a:xfrm>
            <a:off x="16381761" y="5447437"/>
            <a:ext cx="7811376" cy="5249093"/>
          </a:xfrm>
          <a:prstGeom prst="rect">
            <a:avLst/>
          </a:prstGeom>
          <a:noFill/>
        </p:spPr>
        <p:txBody>
          <a:bodyPr wrap="square" lIns="219419" tIns="109710" rIns="219419" bIns="109710" rtlCol="0">
            <a:spAutoFit/>
          </a:bodyPr>
          <a:lstStyle/>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The adult crossing guard looks for oncoming traffic and helps find a safe time to cross.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The Patroller holds students at the curb in the holding position until receiving the crossing guard’s signal that it is safe to cross.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Patrollers should never attempt to stop or direct traffic and should always follow the crossing guard’s directions. </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Return to the holding position after students cross or the guard signals that it is no longer safe to cross.</a:t>
            </a:r>
          </a:p>
        </p:txBody>
      </p:sp>
      <p:sp>
        <p:nvSpPr>
          <p:cNvPr id="38" name="Text Box 250"/>
          <p:cNvSpPr txBox="1">
            <a:spLocks noChangeArrowheads="1"/>
          </p:cNvSpPr>
          <p:nvPr/>
        </p:nvSpPr>
        <p:spPr bwMode="auto">
          <a:xfrm>
            <a:off x="17469777" y="4575497"/>
            <a:ext cx="6250288" cy="430887"/>
          </a:xfrm>
          <a:prstGeom prst="rect">
            <a:avLst/>
          </a:prstGeom>
          <a:noFill/>
          <a:ln w="9525" cap="flat">
            <a:noFill/>
            <a:round/>
            <a:headEnd/>
            <a:tailEnd/>
          </a:ln>
          <a:effec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2800" b="1" dirty="0">
                <a:solidFill>
                  <a:schemeClr val="bg1"/>
                </a:solidFill>
                <a:latin typeface="Lato" panose="020B0604020202020204" charset="0"/>
                <a:ea typeface="Lato" panose="020B0604020202020204" charset="0"/>
                <a:cs typeface="Lato" panose="020B0604020202020204" charset="0"/>
              </a:rPr>
              <a:t>Working with Adult Crossing Guards:</a:t>
            </a:r>
          </a:p>
        </p:txBody>
      </p:sp>
      <p:sp>
        <p:nvSpPr>
          <p:cNvPr id="39" name="Text Box 250"/>
          <p:cNvSpPr txBox="1">
            <a:spLocks noChangeArrowheads="1"/>
          </p:cNvSpPr>
          <p:nvPr/>
        </p:nvSpPr>
        <p:spPr bwMode="auto">
          <a:xfrm>
            <a:off x="10034471" y="4593742"/>
            <a:ext cx="5340931" cy="430887"/>
          </a:xfrm>
          <a:prstGeom prst="rect">
            <a:avLst/>
          </a:prstGeom>
          <a:noFill/>
          <a:ln w="9525" cap="flat">
            <a:noFill/>
            <a:round/>
            <a:headEnd/>
            <a:tailEnd/>
          </a:ln>
          <a:effec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2800" b="1" dirty="0">
                <a:solidFill>
                  <a:schemeClr val="bg1"/>
                </a:solidFill>
                <a:latin typeface="Lato" panose="020B0604020202020204" charset="0"/>
                <a:ea typeface="Lato" panose="020B0604020202020204" charset="0"/>
                <a:cs typeface="Lato" panose="020B0604020202020204" charset="0"/>
              </a:rPr>
              <a:t>Working with Law Enforcement: </a:t>
            </a:r>
          </a:p>
        </p:txBody>
      </p:sp>
    </p:spTree>
    <p:extLst>
      <p:ext uri="{BB962C8B-B14F-4D97-AF65-F5344CB8AC3E}">
        <p14:creationId xmlns:p14="http://schemas.microsoft.com/office/powerpoint/2010/main" val="362077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1163468" y="2525485"/>
            <a:ext cx="9615368" cy="4833258"/>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73577" y="2525485"/>
            <a:ext cx="9615368" cy="4833257"/>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2"/>
          <p:cNvSpPr>
            <a:spLocks noGrp="1"/>
          </p:cNvSpPr>
          <p:nvPr>
            <p:ph type="body" sz="quarter" idx="11"/>
          </p:nvPr>
        </p:nvSpPr>
        <p:spPr>
          <a:xfrm>
            <a:off x="13956278" y="291294"/>
            <a:ext cx="4831438" cy="1305605"/>
          </a:xfrm>
        </p:spPr>
        <p:txBody>
          <a:bodyPr/>
          <a:lstStyle/>
          <a:p>
            <a:r>
              <a:rPr lang="en-US" sz="8000" dirty="0"/>
              <a:t>Concerns</a:t>
            </a:r>
          </a:p>
        </p:txBody>
      </p:sp>
      <p:sp>
        <p:nvSpPr>
          <p:cNvPr id="5" name="Text Placeholder 1"/>
          <p:cNvSpPr>
            <a:spLocks noGrp="1"/>
          </p:cNvSpPr>
          <p:nvPr>
            <p:ph type="body" sz="quarter" idx="10"/>
          </p:nvPr>
        </p:nvSpPr>
        <p:spPr>
          <a:xfrm>
            <a:off x="2960312" y="296814"/>
            <a:ext cx="10995966"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Operating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17" name="Rectangle 16"/>
          <p:cNvSpPr/>
          <p:nvPr/>
        </p:nvSpPr>
        <p:spPr>
          <a:xfrm>
            <a:off x="12773577" y="7820721"/>
            <a:ext cx="9615368" cy="4833258"/>
          </a:xfrm>
          <a:prstGeom prst="rect">
            <a:avLst/>
          </a:prstGeom>
          <a:solidFill>
            <a:srgbClr val="C8AA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163154" y="7820721"/>
            <a:ext cx="9615368" cy="48332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1186065" y="2701005"/>
            <a:ext cx="9403292" cy="4758189"/>
          </a:xfrm>
          <a:prstGeom prst="rect">
            <a:avLst/>
          </a:prstGeom>
          <a:noFill/>
        </p:spPr>
        <p:txBody>
          <a:bodyPr wrap="square" lIns="219419" tIns="109710" rIns="219419" bIns="109710" rtlCol="0">
            <a:spAutoFit/>
          </a:bodyPr>
          <a:lstStyle/>
          <a:p>
            <a:pPr>
              <a:lnSpc>
                <a:spcPct val="110000"/>
              </a:lnSpc>
            </a:pPr>
            <a:r>
              <a:rPr lang="en-US" sz="2400" b="1" dirty="0">
                <a:latin typeface="Lato" panose="020B0604020202020204" charset="0"/>
                <a:ea typeface="Lato" panose="020B0604020202020204" charset="0"/>
                <a:cs typeface="Lato" panose="020B0604020202020204" charset="0"/>
              </a:rPr>
              <a:t>Sometimes, bad weather such as rain, snow, sleet or fog makes it more difficult to see or for drivers to stop their vehicle.</a:t>
            </a:r>
          </a:p>
          <a:p>
            <a:pPr>
              <a:lnSpc>
                <a:spcPct val="110000"/>
              </a:lnSpc>
            </a:pPr>
            <a:r>
              <a:rPr lang="en-US" sz="2000" dirty="0">
                <a:latin typeface="Lato" panose="020B0604020202020204" charset="0"/>
                <a:ea typeface="Lato" panose="020B0604020202020204" charset="0"/>
                <a:cs typeface="Lato" panose="020B0604020202020204" charset="0"/>
              </a:rPr>
              <a:t> </a:t>
            </a:r>
          </a:p>
          <a:p>
            <a:pPr marL="342900" indent="-342900">
              <a:lnSpc>
                <a:spcPct val="110000"/>
              </a:lnSpc>
              <a:buFont typeface="Arial" panose="020B0604020202020204" pitchFamily="34" charset="0"/>
              <a:buChar char="•"/>
            </a:pPr>
            <a:r>
              <a:rPr lang="en-US" sz="2000" dirty="0">
                <a:latin typeface="Lato" panose="020B0604020202020204" charset="0"/>
                <a:ea typeface="Lato" panose="020B0604020202020204" charset="0"/>
                <a:cs typeface="Lato" panose="020B0604020202020204" charset="0"/>
              </a:rPr>
              <a:t>Even on bad-weather days, Patrollers must show up for duty on time. The exception would be if school was canceled due to weather conditions. </a:t>
            </a:r>
          </a:p>
          <a:p>
            <a:pPr marL="342900" indent="-342900">
              <a:lnSpc>
                <a:spcPct val="110000"/>
              </a:lnSpc>
              <a:buFont typeface="Arial" panose="020B0604020202020204" pitchFamily="34" charset="0"/>
              <a:buChar char="•"/>
            </a:pPr>
            <a:r>
              <a:rPr lang="en-US" sz="2000" dirty="0">
                <a:latin typeface="Lato" panose="020B0604020202020204" charset="0"/>
                <a:ea typeface="Lato" panose="020B0604020202020204" charset="0"/>
                <a:cs typeface="Lato" panose="020B0604020202020204" charset="0"/>
              </a:rPr>
              <a:t>Allow extra time for students to cross by choosing visual reference points that are farther away. </a:t>
            </a:r>
          </a:p>
          <a:p>
            <a:pPr marL="342900" indent="-342900">
              <a:lnSpc>
                <a:spcPct val="110000"/>
              </a:lnSpc>
              <a:buFont typeface="Arial" panose="020B0604020202020204" pitchFamily="34" charset="0"/>
              <a:buChar char="•"/>
            </a:pPr>
            <a:r>
              <a:rPr lang="en-US" sz="2000" dirty="0">
                <a:latin typeface="Lato" panose="020B0604020202020204" charset="0"/>
                <a:ea typeface="Lato" panose="020B0604020202020204" charset="0"/>
                <a:cs typeface="Lato" panose="020B0604020202020204" charset="0"/>
              </a:rPr>
              <a:t>Remember that in bad weather, it takes cars more time to stop. </a:t>
            </a:r>
          </a:p>
          <a:p>
            <a:pPr marL="342900" indent="-342900">
              <a:lnSpc>
                <a:spcPct val="110000"/>
              </a:lnSpc>
              <a:buFont typeface="Arial" panose="020B0604020202020204" pitchFamily="34" charset="0"/>
              <a:buChar char="•"/>
            </a:pPr>
            <a:r>
              <a:rPr lang="en-US" sz="2000" dirty="0">
                <a:latin typeface="Lato" panose="020B0604020202020204" charset="0"/>
                <a:ea typeface="Lato" panose="020B0604020202020204" charset="0"/>
                <a:cs typeface="Lato" panose="020B0604020202020204" charset="0"/>
              </a:rPr>
              <a:t>Rain and fog make it harder for drivers to see traffic signs and pedestrians. </a:t>
            </a:r>
          </a:p>
          <a:p>
            <a:pPr marL="342900" indent="-342900">
              <a:lnSpc>
                <a:spcPct val="110000"/>
              </a:lnSpc>
              <a:buFont typeface="Arial" panose="020B0604020202020204" pitchFamily="34" charset="0"/>
              <a:buChar char="•"/>
            </a:pPr>
            <a:r>
              <a:rPr lang="en-US" sz="2000" dirty="0">
                <a:latin typeface="Lato" panose="020B0604020202020204" charset="0"/>
                <a:ea typeface="Lato" panose="020B0604020202020204" charset="0"/>
                <a:cs typeface="Lato" panose="020B0604020202020204" charset="0"/>
              </a:rPr>
              <a:t>If it is snowing or icy, Patrollers should listen to TV or weather announcements or call the school hotline to determine whether classes are canceled or starting later than usual. </a:t>
            </a:r>
          </a:p>
          <a:p>
            <a:pPr marL="342900" indent="-342900">
              <a:lnSpc>
                <a:spcPct val="110000"/>
              </a:lnSpc>
              <a:buFont typeface="Arial" panose="020B0604020202020204" pitchFamily="34" charset="0"/>
              <a:buChar char="•"/>
            </a:pPr>
            <a:r>
              <a:rPr lang="en-US" sz="2000" dirty="0">
                <a:latin typeface="Lato" panose="020B0604020202020204" charset="0"/>
                <a:ea typeface="Lato" panose="020B0604020202020204" charset="0"/>
                <a:cs typeface="Lato" panose="020B0604020202020204" charset="0"/>
              </a:rPr>
              <a:t>Watch for out-of-control vehicles when roads are wet or icy.</a:t>
            </a:r>
            <a:endParaRPr lang="en-US" sz="2000" dirty="0">
              <a:solidFill>
                <a:schemeClr val="bg1"/>
              </a:solidFill>
              <a:latin typeface="Lato" panose="020B0604020202020204" charset="0"/>
              <a:ea typeface="Lato" panose="020B0604020202020204" charset="0"/>
              <a:cs typeface="Lato" panose="020B0604020202020204" charset="0"/>
            </a:endParaRPr>
          </a:p>
        </p:txBody>
      </p:sp>
      <p:pic>
        <p:nvPicPr>
          <p:cNvPr id="2" name="Picture 1"/>
          <p:cNvPicPr>
            <a:picLocks noChangeAspect="1"/>
          </p:cNvPicPr>
          <p:nvPr/>
        </p:nvPicPr>
        <p:blipFill rotWithShape="1">
          <a:blip r:embed="rId3"/>
          <a:srcRect l="40230" r="-18" b="3846"/>
          <a:stretch/>
        </p:blipFill>
        <p:spPr>
          <a:xfrm>
            <a:off x="1189682" y="2490436"/>
            <a:ext cx="9591732" cy="4868306"/>
          </a:xfrm>
          <a:prstGeom prst="rect">
            <a:avLst/>
          </a:prstGeom>
        </p:spPr>
      </p:pic>
      <p:sp>
        <p:nvSpPr>
          <p:cNvPr id="22" name="Rectangle 21"/>
          <p:cNvSpPr/>
          <p:nvPr/>
        </p:nvSpPr>
        <p:spPr>
          <a:xfrm>
            <a:off x="1699923" y="4766727"/>
            <a:ext cx="8541829" cy="1145133"/>
          </a:xfrm>
          <a:prstGeom prst="rect">
            <a:avLst/>
          </a:prstGeom>
          <a:solidFill>
            <a:srgbClr val="00B0F0">
              <a:alpha val="38000"/>
            </a:srgbClr>
          </a:solidFill>
          <a:ln w="152400" cmpd="sng">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Lato" panose="020B0604020202020204" charset="0"/>
                <a:ea typeface="Lato" panose="020B0604020202020204" charset="0"/>
                <a:cs typeface="Lato" panose="020B0604020202020204" charset="0"/>
              </a:rPr>
              <a:t>INCLEMENT WEATHER</a:t>
            </a:r>
          </a:p>
        </p:txBody>
      </p:sp>
      <p:sp>
        <p:nvSpPr>
          <p:cNvPr id="23" name="TextBox 22"/>
          <p:cNvSpPr txBox="1"/>
          <p:nvPr/>
        </p:nvSpPr>
        <p:spPr>
          <a:xfrm>
            <a:off x="12695889" y="8677496"/>
            <a:ext cx="9403292" cy="3573250"/>
          </a:xfrm>
          <a:prstGeom prst="rect">
            <a:avLst/>
          </a:prstGeom>
          <a:noFill/>
        </p:spPr>
        <p:txBody>
          <a:bodyPr wrap="square" lIns="219419" tIns="109710" rIns="219419" bIns="109710" rtlCol="0">
            <a:spAutoFit/>
          </a:bodyPr>
          <a:lstStyle/>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If you see a student being unsafe at your post, ask him or her nicely to stop the unsafe behavior. If the behavior continues, report this activity to your Advisor.</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Suspicious activity by an adult or other students</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Emergencies and injuries</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Electrical wires down near the patrol post</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Domestic or wild animal threats</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Student violence</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Any situation beyond the realm of the daily operation of a Patrol post</a:t>
            </a:r>
          </a:p>
        </p:txBody>
      </p:sp>
      <p:sp>
        <p:nvSpPr>
          <p:cNvPr id="24" name="TextBox 23"/>
          <p:cNvSpPr txBox="1"/>
          <p:nvPr/>
        </p:nvSpPr>
        <p:spPr>
          <a:xfrm>
            <a:off x="12664841" y="3097283"/>
            <a:ext cx="5315205" cy="4318069"/>
          </a:xfrm>
          <a:prstGeom prst="rect">
            <a:avLst/>
          </a:prstGeom>
          <a:noFill/>
        </p:spPr>
        <p:txBody>
          <a:bodyPr wrap="square" lIns="219419" tIns="109710" rIns="219419" bIns="109710" rtlCol="0">
            <a:spAutoFit/>
          </a:bodyPr>
          <a:lstStyle/>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Parked cars blocking the view of an intersection </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Parked cars blocking a school bus stop or student loading or unloading zone </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Failure of motorists to obey a traffic control device </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If you witness a traffic collision, stay at your post, keep students out of the street, and send someone to the school to report it to an adult.</a:t>
            </a:r>
            <a:endParaRPr lang="en-US" sz="2200" dirty="0">
              <a:solidFill>
                <a:schemeClr val="bg1"/>
              </a:solidFill>
              <a:latin typeface="Lato" panose="020B0604020202020204" charset="0"/>
              <a:ea typeface="Lato" panose="020B0604020202020204" charset="0"/>
              <a:cs typeface="Lato" panose="020B0604020202020204" charset="0"/>
            </a:endParaRPr>
          </a:p>
        </p:txBody>
      </p:sp>
      <p:sp>
        <p:nvSpPr>
          <p:cNvPr id="25" name="TextBox 24"/>
          <p:cNvSpPr txBox="1"/>
          <p:nvPr/>
        </p:nvSpPr>
        <p:spPr>
          <a:xfrm>
            <a:off x="17594223" y="3027910"/>
            <a:ext cx="4997547" cy="4622768"/>
          </a:xfrm>
          <a:prstGeom prst="rect">
            <a:avLst/>
          </a:prstGeom>
          <a:noFill/>
        </p:spPr>
        <p:txBody>
          <a:bodyPr wrap="square" lIns="219419" tIns="109710" rIns="219419" bIns="109710" rtlCol="0">
            <a:spAutoFit/>
          </a:bodyPr>
          <a:lstStyle/>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Wrong-way traffic on a one-way street</a:t>
            </a:r>
            <a:endParaRPr lang="en-US" sz="2200" dirty="0">
              <a:solidFill>
                <a:schemeClr val="bg1"/>
              </a:solidFill>
              <a:latin typeface="Lato" panose="020B0604020202020204" charset="0"/>
              <a:ea typeface="Lato" panose="020B0604020202020204" charset="0"/>
              <a:cs typeface="Lato" panose="020B0604020202020204" charset="0"/>
            </a:endParaRP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Emergency vehicle response near the post</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If Patroller sees a traffic violation, write down the vehicle’s color and license plate number and report it to the Advisor. </a:t>
            </a:r>
          </a:p>
          <a:p>
            <a:pPr marL="342900" indent="-342900">
              <a:lnSpc>
                <a:spcPct val="110000"/>
              </a:lnSpc>
              <a:buFont typeface="Arial" panose="020B0604020202020204" pitchFamily="34" charset="0"/>
              <a:buChar char="•"/>
            </a:pPr>
            <a:r>
              <a:rPr lang="en-US" sz="2200" dirty="0">
                <a:latin typeface="Lato" panose="020B0604020202020204" charset="0"/>
                <a:ea typeface="Lato" panose="020B0604020202020204" charset="0"/>
                <a:cs typeface="Lato" panose="020B0604020202020204" charset="0"/>
              </a:rPr>
              <a:t>Vehicles turning at a T-intersection</a:t>
            </a:r>
          </a:p>
          <a:p>
            <a:pPr>
              <a:lnSpc>
                <a:spcPct val="110000"/>
              </a:lnSpc>
            </a:pPr>
            <a:endParaRPr lang="en-US" sz="2000" dirty="0">
              <a:latin typeface="Lato" panose="020B0604020202020204" charset="0"/>
              <a:ea typeface="Lato" panose="020B0604020202020204" charset="0"/>
              <a:cs typeface="Lato" panose="020B0604020202020204" charset="0"/>
            </a:endParaRPr>
          </a:p>
          <a:p>
            <a:pPr>
              <a:lnSpc>
                <a:spcPct val="110000"/>
              </a:lnSpc>
            </a:pPr>
            <a:endParaRPr lang="en-US" sz="2000" dirty="0">
              <a:latin typeface="Lato" panose="020B0604020202020204" charset="0"/>
              <a:ea typeface="Lato" panose="020B0604020202020204" charset="0"/>
              <a:cs typeface="Lato" panose="020B0604020202020204" charset="0"/>
            </a:endParaRPr>
          </a:p>
        </p:txBody>
      </p:sp>
      <p:sp>
        <p:nvSpPr>
          <p:cNvPr id="26" name="TextBox 25"/>
          <p:cNvSpPr txBox="1"/>
          <p:nvPr/>
        </p:nvSpPr>
        <p:spPr>
          <a:xfrm>
            <a:off x="12664841" y="2549108"/>
            <a:ext cx="10002156" cy="560117"/>
          </a:xfrm>
          <a:prstGeom prst="rect">
            <a:avLst/>
          </a:prstGeom>
          <a:noFill/>
        </p:spPr>
        <p:txBody>
          <a:bodyPr wrap="square" lIns="219419" tIns="109710" rIns="219419" bIns="109710" rtlCol="0">
            <a:spAutoFit/>
          </a:bodyPr>
          <a:lstStyle/>
          <a:p>
            <a:pPr>
              <a:lnSpc>
                <a:spcPct val="110000"/>
              </a:lnSpc>
            </a:pPr>
            <a:r>
              <a:rPr lang="en-US" sz="2000" b="1" dirty="0">
                <a:latin typeface="Lato" panose="020B0604020202020204" charset="0"/>
                <a:ea typeface="Lato" panose="020B0604020202020204" charset="0"/>
                <a:cs typeface="Lato" panose="020B0604020202020204" charset="0"/>
              </a:rPr>
              <a:t>Patrollers are trained to seek the help of an adult in the following traffic situations:</a:t>
            </a:r>
            <a:endParaRPr lang="en-US" sz="2000" b="1" dirty="0">
              <a:solidFill>
                <a:schemeClr val="bg1"/>
              </a:solidFill>
              <a:latin typeface="Lato" panose="020B0604020202020204" charset="0"/>
              <a:ea typeface="Lato" panose="020B0604020202020204" charset="0"/>
              <a:cs typeface="Lato" panose="020B0604020202020204" charset="0"/>
            </a:endParaRPr>
          </a:p>
        </p:txBody>
      </p:sp>
      <p:sp>
        <p:nvSpPr>
          <p:cNvPr id="27" name="TextBox 26"/>
          <p:cNvSpPr txBox="1"/>
          <p:nvPr/>
        </p:nvSpPr>
        <p:spPr>
          <a:xfrm>
            <a:off x="12664841" y="7997070"/>
            <a:ext cx="10002156" cy="560117"/>
          </a:xfrm>
          <a:prstGeom prst="rect">
            <a:avLst/>
          </a:prstGeom>
          <a:noFill/>
        </p:spPr>
        <p:txBody>
          <a:bodyPr wrap="square" lIns="219419" tIns="109710" rIns="219419" bIns="109710" rtlCol="0">
            <a:spAutoFit/>
          </a:bodyPr>
          <a:lstStyle/>
          <a:p>
            <a:pPr>
              <a:lnSpc>
                <a:spcPct val="110000"/>
              </a:lnSpc>
            </a:pPr>
            <a:r>
              <a:rPr lang="en-US" sz="2000" b="1" dirty="0">
                <a:latin typeface="Lato" panose="020B0604020202020204" charset="0"/>
                <a:ea typeface="Lato" panose="020B0604020202020204" charset="0"/>
                <a:cs typeface="Lato" panose="020B0604020202020204" charset="0"/>
              </a:rPr>
              <a:t>Patrollers are trained to seek the help of an adult in the following situations:</a:t>
            </a:r>
            <a:endParaRPr lang="en-US" sz="2000" b="1" dirty="0">
              <a:solidFill>
                <a:schemeClr val="bg1"/>
              </a:solidFill>
              <a:latin typeface="Lato" panose="020B0604020202020204" charset="0"/>
              <a:ea typeface="Lato" panose="020B0604020202020204" charset="0"/>
              <a:cs typeface="Lato" panose="020B0604020202020204" charset="0"/>
            </a:endParaRPr>
          </a:p>
        </p:txBody>
      </p:sp>
      <p:sp>
        <p:nvSpPr>
          <p:cNvPr id="28" name="TextBox 27"/>
          <p:cNvSpPr txBox="1"/>
          <p:nvPr/>
        </p:nvSpPr>
        <p:spPr>
          <a:xfrm>
            <a:off x="1101406" y="8030377"/>
            <a:ext cx="9784684" cy="4623602"/>
          </a:xfrm>
          <a:prstGeom prst="rect">
            <a:avLst/>
          </a:prstGeom>
          <a:noFill/>
        </p:spPr>
        <p:txBody>
          <a:bodyPr wrap="square" lIns="219419" tIns="109710" rIns="219419" bIns="109710" rtlCol="0">
            <a:spAutoFit/>
          </a:bodyPr>
          <a:lstStyle/>
          <a:p>
            <a:pPr marL="342900" indent="-342900">
              <a:lnSpc>
                <a:spcPct val="110000"/>
              </a:lnSpc>
              <a:buFont typeface="Arial" panose="020B0604020202020204" pitchFamily="34" charset="0"/>
              <a:buChar char="•"/>
            </a:pPr>
            <a:r>
              <a:rPr lang="en-US" sz="2400" dirty="0">
                <a:latin typeface="Lato" panose="020B0604020202020204" charset="0"/>
                <a:ea typeface="Lato" panose="020B0604020202020204" charset="0"/>
                <a:cs typeface="Lato" panose="020B0604020202020204" charset="0"/>
              </a:rPr>
              <a:t>Emergencies may include vehicle crashes, collisions involving vehicles and pedestrians or bicyclists, sudden illness of pedestrians or motorists, or injury of pedestrians or bicyclists. </a:t>
            </a:r>
          </a:p>
          <a:p>
            <a:pPr marL="342900" indent="-342900">
              <a:lnSpc>
                <a:spcPct val="110000"/>
              </a:lnSpc>
              <a:buFont typeface="Arial" panose="020B0604020202020204" pitchFamily="34" charset="0"/>
              <a:buChar char="•"/>
            </a:pPr>
            <a:r>
              <a:rPr lang="en-US" sz="2400" dirty="0">
                <a:latin typeface="Lato" panose="020B0604020202020204" charset="0"/>
                <a:ea typeface="Lato" panose="020B0604020202020204" charset="0"/>
                <a:cs typeface="Lato" panose="020B0604020202020204" charset="0"/>
              </a:rPr>
              <a:t>If an emergency has occurred, the Patrol Advisor should ask multiple motorists to call 911 to report it.</a:t>
            </a:r>
          </a:p>
          <a:p>
            <a:pPr marL="342900" indent="-342900">
              <a:lnSpc>
                <a:spcPct val="110000"/>
              </a:lnSpc>
              <a:buFont typeface="Arial" panose="020B0604020202020204" pitchFamily="34" charset="0"/>
              <a:buChar char="•"/>
            </a:pPr>
            <a:r>
              <a:rPr lang="en-US" sz="2400" b="1" dirty="0">
                <a:latin typeface="Lato" panose="020B0604020202020204" charset="0"/>
                <a:ea typeface="Lato" panose="020B0604020202020204" charset="0"/>
                <a:cs typeface="Lato" panose="020B0604020202020204" charset="0"/>
              </a:rPr>
              <a:t>“Stranger Danger” </a:t>
            </a:r>
            <a:r>
              <a:rPr lang="en-US" sz="2400" dirty="0">
                <a:latin typeface="Lato" panose="020B0604020202020204" charset="0"/>
                <a:ea typeface="Lato" panose="020B0604020202020204" charset="0"/>
                <a:cs typeface="Lato" panose="020B0604020202020204" charset="0"/>
              </a:rPr>
              <a:t>Patrollers are trained to report problems with strangers to a Patrol Advisor, teacher, parent and/or law enforcement. </a:t>
            </a:r>
            <a:r>
              <a:rPr lang="en-US" sz="2400" b="1" dirty="0">
                <a:latin typeface="Lato" panose="020B0604020202020204" charset="0"/>
                <a:ea typeface="Lato" panose="020B0604020202020204" charset="0"/>
                <a:cs typeface="Lato" panose="020B0604020202020204" charset="0"/>
              </a:rPr>
              <a:t>“Stranger Danger” </a:t>
            </a:r>
            <a:r>
              <a:rPr lang="en-US" sz="2400" dirty="0">
                <a:latin typeface="Lato" panose="020B0604020202020204" charset="0"/>
                <a:ea typeface="Lato" panose="020B0604020202020204" charset="0"/>
                <a:cs typeface="Lato" panose="020B0604020202020204" charset="0"/>
              </a:rPr>
              <a:t>precautions should be a part of Patrol training. </a:t>
            </a:r>
            <a:r>
              <a:rPr lang="en-US" sz="2400" dirty="0">
                <a:solidFill>
                  <a:srgbClr val="FF0000"/>
                </a:solidFill>
                <a:latin typeface="Lato" panose="020B0604020202020204" charset="0"/>
                <a:ea typeface="Lato" panose="020B0604020202020204" charset="0"/>
                <a:cs typeface="Lato" panose="020B0604020202020204" charset="0"/>
              </a:rPr>
              <a:t>Patrollers should be taught that if grabbed by a stranger, to make as much noise as possible!</a:t>
            </a:r>
          </a:p>
          <a:p>
            <a:pPr marL="342900" indent="-342900">
              <a:lnSpc>
                <a:spcPct val="110000"/>
              </a:lnSpc>
              <a:buFont typeface="Arial" panose="020B0604020202020204" pitchFamily="34" charset="0"/>
              <a:buChar char="•"/>
            </a:pPr>
            <a:endParaRPr lang="en-US" sz="2200" dirty="0">
              <a:latin typeface="Lato" panose="020B0604020202020204" charset="0"/>
              <a:ea typeface="Lato" panose="020B0604020202020204" charset="0"/>
              <a:cs typeface="Lato" panose="020B0604020202020204" charset="0"/>
            </a:endParaRPr>
          </a:p>
        </p:txBody>
      </p:sp>
      <p:pic>
        <p:nvPicPr>
          <p:cNvPr id="30" name="Picture 29"/>
          <p:cNvPicPr>
            <a:picLocks noChangeAspect="1"/>
          </p:cNvPicPr>
          <p:nvPr/>
        </p:nvPicPr>
        <p:blipFill rotWithShape="1">
          <a:blip r:embed="rId4"/>
          <a:srcRect t="9576" b="3502"/>
          <a:stretch/>
        </p:blipFill>
        <p:spPr>
          <a:xfrm>
            <a:off x="12791404" y="7837545"/>
            <a:ext cx="9597541" cy="4839364"/>
          </a:xfrm>
          <a:prstGeom prst="rect">
            <a:avLst/>
          </a:prstGeom>
        </p:spPr>
      </p:pic>
      <p:pic>
        <p:nvPicPr>
          <p:cNvPr id="31" name="Picture 30"/>
          <p:cNvPicPr>
            <a:picLocks noChangeAspect="1"/>
          </p:cNvPicPr>
          <p:nvPr/>
        </p:nvPicPr>
        <p:blipFill rotWithShape="1">
          <a:blip r:embed="rId5"/>
          <a:srcRect r="1572" b="10135"/>
          <a:stretch/>
        </p:blipFill>
        <p:spPr>
          <a:xfrm>
            <a:off x="12779230" y="2520859"/>
            <a:ext cx="9629986" cy="4837883"/>
          </a:xfrm>
          <a:prstGeom prst="rect">
            <a:avLst/>
          </a:prstGeom>
        </p:spPr>
      </p:pic>
      <p:sp>
        <p:nvSpPr>
          <p:cNvPr id="33" name="Rectangle 32"/>
          <p:cNvSpPr/>
          <p:nvPr/>
        </p:nvSpPr>
        <p:spPr>
          <a:xfrm>
            <a:off x="13746745" y="4766726"/>
            <a:ext cx="8541829" cy="1145133"/>
          </a:xfrm>
          <a:prstGeom prst="rect">
            <a:avLst/>
          </a:prstGeom>
          <a:solidFill>
            <a:srgbClr val="00B0F0">
              <a:alpha val="38000"/>
            </a:srgbClr>
          </a:solidFill>
          <a:ln w="152400" cmpd="sng">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Lato" panose="020B0604020202020204" charset="0"/>
                <a:ea typeface="Lato" panose="020B0604020202020204" charset="0"/>
                <a:cs typeface="Lato" panose="020B0604020202020204" charset="0"/>
              </a:rPr>
              <a:t>TRAFFIC</a:t>
            </a:r>
          </a:p>
        </p:txBody>
      </p:sp>
      <p:sp>
        <p:nvSpPr>
          <p:cNvPr id="34" name="Rectangle 33"/>
          <p:cNvSpPr/>
          <p:nvPr/>
        </p:nvSpPr>
        <p:spPr>
          <a:xfrm>
            <a:off x="13395004" y="10464121"/>
            <a:ext cx="8541829" cy="1145133"/>
          </a:xfrm>
          <a:prstGeom prst="rect">
            <a:avLst/>
          </a:prstGeom>
          <a:solidFill>
            <a:srgbClr val="00B0F0">
              <a:alpha val="38000"/>
            </a:srgbClr>
          </a:solidFill>
          <a:ln w="152400" cmpd="sng">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Lato" panose="020B0604020202020204" charset="0"/>
                <a:ea typeface="Lato" panose="020B0604020202020204" charset="0"/>
                <a:cs typeface="Lato" panose="020B0604020202020204" charset="0"/>
              </a:rPr>
              <a:t>OTHER</a:t>
            </a:r>
          </a:p>
        </p:txBody>
      </p:sp>
      <p:pic>
        <p:nvPicPr>
          <p:cNvPr id="35" name="Picture 34"/>
          <p:cNvPicPr>
            <a:picLocks noChangeAspect="1"/>
          </p:cNvPicPr>
          <p:nvPr/>
        </p:nvPicPr>
        <p:blipFill rotWithShape="1">
          <a:blip r:embed="rId6"/>
          <a:srcRect t="9977" b="4674"/>
          <a:stretch/>
        </p:blipFill>
        <p:spPr>
          <a:xfrm>
            <a:off x="1201880" y="7862285"/>
            <a:ext cx="9583735" cy="4814624"/>
          </a:xfrm>
          <a:prstGeom prst="rect">
            <a:avLst/>
          </a:prstGeom>
        </p:spPr>
      </p:pic>
      <p:sp>
        <p:nvSpPr>
          <p:cNvPr id="36" name="Rectangle 35"/>
          <p:cNvSpPr/>
          <p:nvPr/>
        </p:nvSpPr>
        <p:spPr>
          <a:xfrm>
            <a:off x="1616796" y="10464120"/>
            <a:ext cx="8541829" cy="1145133"/>
          </a:xfrm>
          <a:prstGeom prst="rect">
            <a:avLst/>
          </a:prstGeom>
          <a:solidFill>
            <a:srgbClr val="00B0F0">
              <a:alpha val="38000"/>
            </a:srgbClr>
          </a:solidFill>
          <a:ln w="152400" cmpd="sng">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Lato" panose="020B0604020202020204" charset="0"/>
                <a:ea typeface="Lato" panose="020B0604020202020204" charset="0"/>
                <a:cs typeface="Lato" panose="020B0604020202020204" charset="0"/>
              </a:rPr>
              <a:t>EMERGENCIES</a:t>
            </a:r>
          </a:p>
        </p:txBody>
      </p:sp>
    </p:spTree>
    <p:extLst>
      <p:ext uri="{BB962C8B-B14F-4D97-AF65-F5344CB8AC3E}">
        <p14:creationId xmlns:p14="http://schemas.microsoft.com/office/powerpoint/2010/main" val="6476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1"/>
                                        </p:tgtEl>
                                        <p:attrNameLst>
                                          <p:attrName>ppt_x</p:attrName>
                                        </p:attrNameLst>
                                      </p:cBhvr>
                                      <p:tavLst>
                                        <p:tav tm="0">
                                          <p:val>
                                            <p:strVal val="ppt_x"/>
                                          </p:val>
                                        </p:tav>
                                        <p:tav tm="100000">
                                          <p:val>
                                            <p:strVal val="ppt_x"/>
                                          </p:val>
                                        </p:tav>
                                      </p:tavLst>
                                    </p:anim>
                                    <p:anim calcmode="lin" valueType="num">
                                      <p:cBhvr additive="base">
                                        <p:cTn id="11" dur="500"/>
                                        <p:tgtEl>
                                          <p:spTgt spid="31"/>
                                        </p:tgtEl>
                                        <p:attrNameLst>
                                          <p:attrName>ppt_y</p:attrName>
                                        </p:attrNameLst>
                                      </p:cBhvr>
                                      <p:tavLst>
                                        <p:tav tm="0">
                                          <p:val>
                                            <p:strVal val="ppt_y"/>
                                          </p:val>
                                        </p:tav>
                                        <p:tav tm="100000">
                                          <p:val>
                                            <p:strVal val="1+ppt_h/2"/>
                                          </p:val>
                                        </p:tav>
                                      </p:tavLst>
                                    </p:anim>
                                    <p:set>
                                      <p:cBhvr>
                                        <p:cTn id="12" dur="1" fill="hold">
                                          <p:stCondLst>
                                            <p:cond delay="499"/>
                                          </p:stCondLst>
                                        </p:cTn>
                                        <p:tgtEl>
                                          <p:spTgt spid="31"/>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33"/>
                                        </p:tgtEl>
                                        <p:attrNameLst>
                                          <p:attrName>ppt_x</p:attrName>
                                        </p:attrNameLst>
                                      </p:cBhvr>
                                      <p:tavLst>
                                        <p:tav tm="0">
                                          <p:val>
                                            <p:strVal val="ppt_x"/>
                                          </p:val>
                                        </p:tav>
                                        <p:tav tm="100000">
                                          <p:val>
                                            <p:strVal val="ppt_x"/>
                                          </p:val>
                                        </p:tav>
                                      </p:tavLst>
                                    </p:anim>
                                    <p:anim calcmode="lin" valueType="num">
                                      <p:cBhvr additive="base">
                                        <p:cTn id="15" dur="500"/>
                                        <p:tgtEl>
                                          <p:spTgt spid="33"/>
                                        </p:tgtEl>
                                        <p:attrNameLst>
                                          <p:attrName>ppt_y</p:attrName>
                                        </p:attrNameLst>
                                      </p:cBhvr>
                                      <p:tavLst>
                                        <p:tav tm="0">
                                          <p:val>
                                            <p:strVal val="ppt_y"/>
                                          </p:val>
                                        </p:tav>
                                        <p:tav tm="100000">
                                          <p:val>
                                            <p:strVal val="1+ppt_h/2"/>
                                          </p:val>
                                        </p:tav>
                                      </p:tavLst>
                                    </p:anim>
                                    <p:set>
                                      <p:cBhvr>
                                        <p:cTn id="16" dur="1" fill="hold">
                                          <p:stCondLst>
                                            <p:cond delay="499"/>
                                          </p:stCondLst>
                                        </p:cTn>
                                        <p:tgtEl>
                                          <p:spTgt spid="33"/>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ppt_x"/>
                                          </p:val>
                                        </p:tav>
                                      </p:tavLst>
                                    </p:anim>
                                    <p:anim calcmode="lin" valueType="num">
                                      <p:cBhvr additive="base">
                                        <p:cTn id="19" dur="500"/>
                                        <p:tgtEl>
                                          <p:spTgt spid="22"/>
                                        </p:tgtEl>
                                        <p:attrNameLst>
                                          <p:attrName>ppt_y</p:attrName>
                                        </p:attrNameLst>
                                      </p:cBhvr>
                                      <p:tavLst>
                                        <p:tav tm="0">
                                          <p:val>
                                            <p:strVal val="ppt_y"/>
                                          </p:val>
                                        </p:tav>
                                        <p:tav tm="100000">
                                          <p:val>
                                            <p:strVal val="1+ppt_h/2"/>
                                          </p:val>
                                        </p:tav>
                                      </p:tavLst>
                                    </p:anim>
                                    <p:set>
                                      <p:cBhvr>
                                        <p:cTn id="20" dur="1" fill="hold">
                                          <p:stCondLst>
                                            <p:cond delay="499"/>
                                          </p:stCondLst>
                                        </p:cTn>
                                        <p:tgtEl>
                                          <p:spTgt spid="22"/>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6"/>
                                        </p:tgtEl>
                                        <p:attrNameLst>
                                          <p:attrName>ppt_x</p:attrName>
                                        </p:attrNameLst>
                                      </p:cBhvr>
                                      <p:tavLst>
                                        <p:tav tm="0">
                                          <p:val>
                                            <p:strVal val="ppt_x"/>
                                          </p:val>
                                        </p:tav>
                                        <p:tav tm="100000">
                                          <p:val>
                                            <p:strVal val="ppt_x"/>
                                          </p:val>
                                        </p:tav>
                                      </p:tavLst>
                                    </p:anim>
                                    <p:anim calcmode="lin" valueType="num">
                                      <p:cBhvr additive="base">
                                        <p:cTn id="23" dur="500"/>
                                        <p:tgtEl>
                                          <p:spTgt spid="36"/>
                                        </p:tgtEl>
                                        <p:attrNameLst>
                                          <p:attrName>ppt_y</p:attrName>
                                        </p:attrNameLst>
                                      </p:cBhvr>
                                      <p:tavLst>
                                        <p:tav tm="0">
                                          <p:val>
                                            <p:strVal val="ppt_y"/>
                                          </p:val>
                                        </p:tav>
                                        <p:tav tm="100000">
                                          <p:val>
                                            <p:strVal val="1+ppt_h/2"/>
                                          </p:val>
                                        </p:tav>
                                      </p:tavLst>
                                    </p:anim>
                                    <p:set>
                                      <p:cBhvr>
                                        <p:cTn id="24" dur="1" fill="hold">
                                          <p:stCondLst>
                                            <p:cond delay="499"/>
                                          </p:stCondLst>
                                        </p:cTn>
                                        <p:tgtEl>
                                          <p:spTgt spid="36"/>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35"/>
                                        </p:tgtEl>
                                        <p:attrNameLst>
                                          <p:attrName>ppt_x</p:attrName>
                                        </p:attrNameLst>
                                      </p:cBhvr>
                                      <p:tavLst>
                                        <p:tav tm="0">
                                          <p:val>
                                            <p:strVal val="ppt_x"/>
                                          </p:val>
                                        </p:tav>
                                        <p:tav tm="100000">
                                          <p:val>
                                            <p:strVal val="ppt_x"/>
                                          </p:val>
                                        </p:tav>
                                      </p:tavLst>
                                    </p:anim>
                                    <p:anim calcmode="lin" valueType="num">
                                      <p:cBhvr additive="base">
                                        <p:cTn id="27" dur="500"/>
                                        <p:tgtEl>
                                          <p:spTgt spid="35"/>
                                        </p:tgtEl>
                                        <p:attrNameLst>
                                          <p:attrName>ppt_y</p:attrName>
                                        </p:attrNameLst>
                                      </p:cBhvr>
                                      <p:tavLst>
                                        <p:tav tm="0">
                                          <p:val>
                                            <p:strVal val="ppt_y"/>
                                          </p:val>
                                        </p:tav>
                                        <p:tav tm="100000">
                                          <p:val>
                                            <p:strVal val="1+ppt_h/2"/>
                                          </p:val>
                                        </p:tav>
                                      </p:tavLst>
                                    </p:anim>
                                    <p:set>
                                      <p:cBhvr>
                                        <p:cTn id="28" dur="1" fill="hold">
                                          <p:stCondLst>
                                            <p:cond delay="499"/>
                                          </p:stCondLst>
                                        </p:cTn>
                                        <p:tgtEl>
                                          <p:spTgt spid="35"/>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34"/>
                                        </p:tgtEl>
                                        <p:attrNameLst>
                                          <p:attrName>ppt_x</p:attrName>
                                        </p:attrNameLst>
                                      </p:cBhvr>
                                      <p:tavLst>
                                        <p:tav tm="0">
                                          <p:val>
                                            <p:strVal val="ppt_x"/>
                                          </p:val>
                                        </p:tav>
                                        <p:tav tm="100000">
                                          <p:val>
                                            <p:strVal val="ppt_x"/>
                                          </p:val>
                                        </p:tav>
                                      </p:tavLst>
                                    </p:anim>
                                    <p:anim calcmode="lin" valueType="num">
                                      <p:cBhvr additive="base">
                                        <p:cTn id="31" dur="500"/>
                                        <p:tgtEl>
                                          <p:spTgt spid="34"/>
                                        </p:tgtEl>
                                        <p:attrNameLst>
                                          <p:attrName>ppt_y</p:attrName>
                                        </p:attrNameLst>
                                      </p:cBhvr>
                                      <p:tavLst>
                                        <p:tav tm="0">
                                          <p:val>
                                            <p:strVal val="ppt_y"/>
                                          </p:val>
                                        </p:tav>
                                        <p:tav tm="100000">
                                          <p:val>
                                            <p:strVal val="1+ppt_h/2"/>
                                          </p:val>
                                        </p:tav>
                                      </p:tavLst>
                                    </p:anim>
                                    <p:set>
                                      <p:cBhvr>
                                        <p:cTn id="32" dur="1" fill="hold">
                                          <p:stCondLst>
                                            <p:cond delay="499"/>
                                          </p:stCondLst>
                                        </p:cTn>
                                        <p:tgtEl>
                                          <p:spTgt spid="34"/>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0"/>
                                        </p:tgtEl>
                                        <p:attrNameLst>
                                          <p:attrName>ppt_x</p:attrName>
                                        </p:attrNameLst>
                                      </p:cBhvr>
                                      <p:tavLst>
                                        <p:tav tm="0">
                                          <p:val>
                                            <p:strVal val="ppt_x"/>
                                          </p:val>
                                        </p:tav>
                                        <p:tav tm="100000">
                                          <p:val>
                                            <p:strVal val="ppt_x"/>
                                          </p:val>
                                        </p:tav>
                                      </p:tavLst>
                                    </p:anim>
                                    <p:anim calcmode="lin" valueType="num">
                                      <p:cBhvr additive="base">
                                        <p:cTn id="35" dur="500"/>
                                        <p:tgtEl>
                                          <p:spTgt spid="30"/>
                                        </p:tgtEl>
                                        <p:attrNameLst>
                                          <p:attrName>ppt_y</p:attrName>
                                        </p:attrNameLst>
                                      </p:cBhvr>
                                      <p:tavLst>
                                        <p:tav tm="0">
                                          <p:val>
                                            <p:strVal val="ppt_y"/>
                                          </p:val>
                                        </p:tav>
                                        <p:tav tm="100000">
                                          <p:val>
                                            <p:strVal val="1+ppt_h/2"/>
                                          </p:val>
                                        </p:tav>
                                      </p:tavLst>
                                    </p:anim>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4"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4" b="244"/>
          <a:stretch>
            <a:fillRect/>
          </a:stretch>
        </p:blipFill>
        <p:spPr/>
      </p:pic>
      <p:sp>
        <p:nvSpPr>
          <p:cNvPr id="5" name="Rectangle 4"/>
          <p:cNvSpPr/>
          <p:nvPr/>
        </p:nvSpPr>
        <p:spPr>
          <a:xfrm>
            <a:off x="4061638" y="9741877"/>
            <a:ext cx="17160949" cy="3325124"/>
          </a:xfrm>
          <a:prstGeom prst="rect">
            <a:avLst/>
          </a:prstGeom>
          <a:solidFill>
            <a:srgbClr val="00B0F0"/>
          </a:solidFill>
          <a:ln w="1524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Montserrat" charset="0"/>
              <a:ea typeface="+mn-ea"/>
              <a:cs typeface="+mn-cs"/>
            </a:endParaRPr>
          </a:p>
        </p:txBody>
      </p:sp>
      <p:sp>
        <p:nvSpPr>
          <p:cNvPr id="6" name="TextBox 5"/>
          <p:cNvSpPr txBox="1"/>
          <p:nvPr/>
        </p:nvSpPr>
        <p:spPr>
          <a:xfrm>
            <a:off x="3173354" y="9588557"/>
            <a:ext cx="18937516" cy="36317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7200" b="1" spc="3000" noProof="0" dirty="0">
                <a:solidFill>
                  <a:schemeClr val="bg1"/>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 </a:t>
            </a:r>
            <a:r>
              <a:rPr lang="en-US" sz="11500" b="1" spc="3000" noProof="0" dirty="0">
                <a:solidFill>
                  <a:schemeClr val="bg1"/>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Safety Patroller</a:t>
            </a:r>
            <a:endParaRPr lang="en-US" sz="11500" spc="3000" noProof="0" dirty="0">
              <a:solidFill>
                <a:schemeClr val="bg1"/>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endParaRP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0" normalizeH="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rPr>
              <a:t>Overview</a:t>
            </a:r>
            <a:endParaRPr kumimoji="0" lang="en-US" sz="11500" b="1" i="0" u="none" strike="noStrike" kern="1200" cap="none" spc="3000" normalizeH="0" baseline="0" noProof="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endParaRPr>
          </a:p>
        </p:txBody>
      </p:sp>
      <p:pic>
        <p:nvPicPr>
          <p:cNvPr id="7" name="Picture 2" descr="Image result for red and white a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0020"/>
            <a:ext cx="4439285" cy="221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82479"/>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250346"/>
            <a:ext cx="24384000" cy="14055267"/>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0" y="11912008"/>
            <a:ext cx="24384000" cy="1852330"/>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a:xfrm>
            <a:off x="4608851" y="298664"/>
            <a:ext cx="9117577" cy="1294567"/>
          </a:xfrm>
        </p:spPr>
        <p:txBody>
          <a:bodyPr/>
          <a:lstStyle/>
          <a:p>
            <a:r>
              <a:rPr lang="en-US" sz="96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Safety Patroller |</a:t>
            </a:r>
            <a:endParaRPr lang="en-US" sz="9600" dirty="0">
              <a:solidFill>
                <a:srgbClr val="00B0F0"/>
              </a:solidFill>
              <a:latin typeface="Lato" panose="020B0604020202020204" charset="0"/>
              <a:ea typeface="Lato" panose="020B0604020202020204" charset="0"/>
              <a:cs typeface="Lato" panose="020B0604020202020204" charset="0"/>
            </a:endParaRPr>
          </a:p>
        </p:txBody>
      </p:sp>
      <p:sp>
        <p:nvSpPr>
          <p:cNvPr id="3" name="Text Placeholder 2"/>
          <p:cNvSpPr>
            <a:spLocks noGrp="1"/>
          </p:cNvSpPr>
          <p:nvPr>
            <p:ph type="body" sz="quarter" idx="11"/>
          </p:nvPr>
        </p:nvSpPr>
        <p:spPr>
          <a:xfrm>
            <a:off x="14030278" y="392043"/>
            <a:ext cx="3162257" cy="1305605"/>
          </a:xfrm>
        </p:spPr>
        <p:txBody>
          <a:bodyPr/>
          <a:lstStyle/>
          <a:p>
            <a:r>
              <a:rPr lang="en-US" sz="9600" dirty="0"/>
              <a:t>Role</a:t>
            </a:r>
          </a:p>
        </p:txBody>
      </p:sp>
      <p:sp>
        <p:nvSpPr>
          <p:cNvPr id="29" name="TextBox 28"/>
          <p:cNvSpPr txBox="1"/>
          <p:nvPr/>
        </p:nvSpPr>
        <p:spPr>
          <a:xfrm>
            <a:off x="15056107" y="4580346"/>
            <a:ext cx="7158876" cy="1169515"/>
          </a:xfrm>
          <a:prstGeom prst="rect">
            <a:avLst/>
          </a:prstGeom>
          <a:noFill/>
        </p:spPr>
        <p:txBody>
          <a:bodyPr wrap="square" lIns="219419" tIns="109710" rIns="219419" bIns="109710" rtlCol="0">
            <a:spAutoFit/>
          </a:bodyPr>
          <a:lstStyle/>
          <a:p>
            <a:pPr>
              <a:lnSpc>
                <a:spcPct val="110000"/>
              </a:lnSpc>
            </a:pPr>
            <a:r>
              <a:rPr lang="en-US" sz="2800" b="1" dirty="0">
                <a:solidFill>
                  <a:schemeClr val="bg1"/>
                </a:solidFill>
                <a:latin typeface="Lato Regular"/>
                <a:cs typeface="Lato Regular"/>
              </a:rPr>
              <a:t>Creativity is the key </a:t>
            </a:r>
            <a:r>
              <a:rPr lang="en-US" sz="2800" dirty="0">
                <a:solidFill>
                  <a:schemeClr val="bg1"/>
                </a:solidFill>
                <a:latin typeface="Lato Light"/>
                <a:cs typeface="Lato Light"/>
              </a:rPr>
              <a:t>to success in this ppt future and primary education.</a:t>
            </a:r>
          </a:p>
        </p:txBody>
      </p:sp>
      <p:sp>
        <p:nvSpPr>
          <p:cNvPr id="47" name="TextBox 46"/>
          <p:cNvSpPr txBox="1"/>
          <p:nvPr/>
        </p:nvSpPr>
        <p:spPr>
          <a:xfrm>
            <a:off x="17422082" y="4568884"/>
            <a:ext cx="1108242" cy="1015626"/>
          </a:xfrm>
          <a:prstGeom prst="rect">
            <a:avLst/>
          </a:prstGeom>
          <a:noFill/>
        </p:spPr>
        <p:txBody>
          <a:bodyPr wrap="none" lIns="182843" tIns="91422" rIns="182843" bIns="91422" rtlCol="0">
            <a:spAutoFit/>
          </a:bodyPr>
          <a:lstStyle/>
          <a:p>
            <a:pPr algn="ctr"/>
            <a:r>
              <a:rPr lang="id-ID" sz="5400" b="1" dirty="0">
                <a:solidFill>
                  <a:schemeClr val="bg1"/>
                </a:solidFill>
                <a:latin typeface="Lato Regular"/>
                <a:cs typeface="Lato Regular"/>
              </a:rPr>
              <a:t>4</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48" name="TextBox 47"/>
          <p:cNvSpPr txBox="1"/>
          <p:nvPr/>
        </p:nvSpPr>
        <p:spPr>
          <a:xfrm>
            <a:off x="18732947" y="4495531"/>
            <a:ext cx="4134845" cy="1162333"/>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Teach fellow students about traffic safety</a:t>
            </a:r>
          </a:p>
        </p:txBody>
      </p:sp>
      <p:sp>
        <p:nvSpPr>
          <p:cNvPr id="60" name="TextBox 59"/>
          <p:cNvSpPr txBox="1"/>
          <p:nvPr/>
        </p:nvSpPr>
        <p:spPr>
          <a:xfrm>
            <a:off x="17618165" y="8088188"/>
            <a:ext cx="1108242" cy="1015626"/>
          </a:xfrm>
          <a:prstGeom prst="rect">
            <a:avLst/>
          </a:prstGeom>
          <a:noFill/>
        </p:spPr>
        <p:txBody>
          <a:bodyPr wrap="none" lIns="182843" tIns="91422" rIns="182843" bIns="91422" rtlCol="0">
            <a:spAutoFit/>
          </a:bodyPr>
          <a:lstStyle/>
          <a:p>
            <a:pPr algn="ctr"/>
            <a:r>
              <a:rPr lang="en-US" sz="5400" b="1" dirty="0">
                <a:solidFill>
                  <a:schemeClr val="bg1"/>
                </a:solidFill>
                <a:latin typeface="Lato Regular"/>
                <a:cs typeface="Lato Regular"/>
              </a:rPr>
              <a:t>7 |</a:t>
            </a:r>
            <a:endParaRPr lang="id-ID" sz="5400" b="1" dirty="0">
              <a:solidFill>
                <a:schemeClr val="bg1"/>
              </a:solidFill>
              <a:latin typeface="Lato Regular"/>
              <a:cs typeface="Lato Regular"/>
            </a:endParaRPr>
          </a:p>
        </p:txBody>
      </p:sp>
      <p:sp>
        <p:nvSpPr>
          <p:cNvPr id="63" name="TextBox 62"/>
          <p:cNvSpPr txBox="1"/>
          <p:nvPr/>
        </p:nvSpPr>
        <p:spPr>
          <a:xfrm>
            <a:off x="17585535" y="6546735"/>
            <a:ext cx="938324" cy="1015626"/>
          </a:xfrm>
          <a:prstGeom prst="rect">
            <a:avLst/>
          </a:prstGeom>
          <a:noFill/>
        </p:spPr>
        <p:txBody>
          <a:bodyPr wrap="none" lIns="182843" tIns="91422" rIns="182843" bIns="91422" rtlCol="0">
            <a:spAutoFit/>
          </a:bodyPr>
          <a:lstStyle/>
          <a:p>
            <a:pPr algn="ctr"/>
            <a:r>
              <a:rPr lang="en-US" sz="5400" b="1" dirty="0">
                <a:solidFill>
                  <a:schemeClr val="bg1"/>
                </a:solidFill>
                <a:latin typeface="Lato Regular"/>
                <a:cs typeface="Lato Regular"/>
              </a:rPr>
              <a:t>5 </a:t>
            </a:r>
            <a:endParaRPr lang="id-ID" sz="5400" b="1" dirty="0">
              <a:solidFill>
                <a:schemeClr val="bg1"/>
              </a:solidFill>
              <a:latin typeface="Lato Regular"/>
              <a:cs typeface="Lato Regular"/>
            </a:endParaRPr>
          </a:p>
        </p:txBody>
      </p:sp>
      <p:pic>
        <p:nvPicPr>
          <p:cNvPr id="10" name="Picture 9"/>
          <p:cNvPicPr>
            <a:picLocks noChangeAspect="1"/>
          </p:cNvPicPr>
          <p:nvPr/>
        </p:nvPicPr>
        <p:blipFill rotWithShape="1">
          <a:blip r:embed="rId2"/>
          <a:srcRect l="53805" t="14745"/>
          <a:stretch/>
        </p:blipFill>
        <p:spPr>
          <a:xfrm>
            <a:off x="13613282" y="2485585"/>
            <a:ext cx="10044526" cy="8405560"/>
          </a:xfrm>
          <a:prstGeom prst="rect">
            <a:avLst/>
          </a:prstGeom>
        </p:spPr>
      </p:pic>
      <p:sp>
        <p:nvSpPr>
          <p:cNvPr id="36" name="Down Arrow 35"/>
          <p:cNvSpPr/>
          <p:nvPr/>
        </p:nvSpPr>
        <p:spPr>
          <a:xfrm rot="16200000">
            <a:off x="3784259" y="2388639"/>
            <a:ext cx="899676" cy="4554265"/>
          </a:xfrm>
          <a:prstGeom prst="downArrow">
            <a:avLst>
              <a:gd name="adj1" fmla="val 100000"/>
              <a:gd name="adj2" fmla="val 522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37" name="Down Arrow 36"/>
          <p:cNvSpPr/>
          <p:nvPr/>
        </p:nvSpPr>
        <p:spPr>
          <a:xfrm rot="16200000">
            <a:off x="3784259" y="3419642"/>
            <a:ext cx="899676" cy="4554265"/>
          </a:xfrm>
          <a:prstGeom prst="downArrow">
            <a:avLst>
              <a:gd name="adj1" fmla="val 100000"/>
              <a:gd name="adj2" fmla="val 5222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38" name="Down Arrow 37"/>
          <p:cNvSpPr/>
          <p:nvPr/>
        </p:nvSpPr>
        <p:spPr>
          <a:xfrm rot="16200000">
            <a:off x="3784260" y="4481607"/>
            <a:ext cx="899674" cy="4554265"/>
          </a:xfrm>
          <a:prstGeom prst="downArrow">
            <a:avLst>
              <a:gd name="adj1" fmla="val 100000"/>
              <a:gd name="adj2" fmla="val 5222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39" name="Down Arrow 38"/>
          <p:cNvSpPr/>
          <p:nvPr/>
        </p:nvSpPr>
        <p:spPr>
          <a:xfrm rot="16200000">
            <a:off x="3784259" y="5550205"/>
            <a:ext cx="899674" cy="4554265"/>
          </a:xfrm>
          <a:prstGeom prst="downArrow">
            <a:avLst>
              <a:gd name="adj1" fmla="val 100000"/>
              <a:gd name="adj2" fmla="val 52223"/>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0" name="Down Arrow 39"/>
          <p:cNvSpPr/>
          <p:nvPr/>
        </p:nvSpPr>
        <p:spPr>
          <a:xfrm rot="16200000">
            <a:off x="3784258" y="6618802"/>
            <a:ext cx="899674" cy="4554265"/>
          </a:xfrm>
          <a:prstGeom prst="downArrow">
            <a:avLst>
              <a:gd name="adj1" fmla="val 100000"/>
              <a:gd name="adj2" fmla="val 5222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1" name="Down Arrow 40"/>
          <p:cNvSpPr/>
          <p:nvPr/>
        </p:nvSpPr>
        <p:spPr>
          <a:xfrm rot="16200000">
            <a:off x="3784257" y="7596305"/>
            <a:ext cx="899675" cy="4554264"/>
          </a:xfrm>
          <a:prstGeom prst="downArrow">
            <a:avLst>
              <a:gd name="adj1" fmla="val 100000"/>
              <a:gd name="adj2" fmla="val 52223"/>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2" name="Text Placeholder 1"/>
          <p:cNvSpPr>
            <a:spLocks noGrp="1"/>
          </p:cNvSpPr>
          <p:nvPr>
            <p:ph type="body" sz="quarter" idx="10"/>
          </p:nvPr>
        </p:nvSpPr>
        <p:spPr>
          <a:xfrm>
            <a:off x="3471116" y="3119711"/>
            <a:ext cx="7367778" cy="829624"/>
          </a:xfrm>
        </p:spPr>
        <p:txBody>
          <a:bodyPr/>
          <a:lstStyle/>
          <a:p>
            <a:r>
              <a:rPr lang="en-US" sz="4000" dirty="0">
                <a:solidFill>
                  <a:srgbClr val="00B0F0"/>
                </a:solidFill>
                <a:latin typeface="Lato" panose="020B0604020202020204" charset="0"/>
                <a:ea typeface="Lato" panose="020B0604020202020204" charset="0"/>
                <a:cs typeface="Lato" panose="020B0604020202020204" charset="0"/>
              </a:rPr>
              <a:t>Patrollers should demonstrate:</a:t>
            </a:r>
          </a:p>
        </p:txBody>
      </p:sp>
      <p:sp>
        <p:nvSpPr>
          <p:cNvPr id="43" name="Down Arrow 42"/>
          <p:cNvSpPr/>
          <p:nvPr/>
        </p:nvSpPr>
        <p:spPr>
          <a:xfrm rot="5400000">
            <a:off x="8982302" y="2388640"/>
            <a:ext cx="899676" cy="4554265"/>
          </a:xfrm>
          <a:prstGeom prst="downArrow">
            <a:avLst>
              <a:gd name="adj1" fmla="val 100000"/>
              <a:gd name="adj2" fmla="val 522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4" name="Down Arrow 43"/>
          <p:cNvSpPr/>
          <p:nvPr/>
        </p:nvSpPr>
        <p:spPr>
          <a:xfrm rot="5400000">
            <a:off x="8982302" y="3419643"/>
            <a:ext cx="899676" cy="4554265"/>
          </a:xfrm>
          <a:prstGeom prst="downArrow">
            <a:avLst>
              <a:gd name="adj1" fmla="val 100000"/>
              <a:gd name="adj2" fmla="val 5222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7" name="Down Arrow 56"/>
          <p:cNvSpPr/>
          <p:nvPr/>
        </p:nvSpPr>
        <p:spPr>
          <a:xfrm rot="5400000">
            <a:off x="8982303" y="4481608"/>
            <a:ext cx="899674" cy="4554265"/>
          </a:xfrm>
          <a:prstGeom prst="downArrow">
            <a:avLst>
              <a:gd name="adj1" fmla="val 100000"/>
              <a:gd name="adj2" fmla="val 5222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8" name="Down Arrow 57"/>
          <p:cNvSpPr/>
          <p:nvPr/>
        </p:nvSpPr>
        <p:spPr>
          <a:xfrm rot="5400000">
            <a:off x="8982302" y="5550206"/>
            <a:ext cx="899674" cy="4554265"/>
          </a:xfrm>
          <a:prstGeom prst="downArrow">
            <a:avLst>
              <a:gd name="adj1" fmla="val 100000"/>
              <a:gd name="adj2" fmla="val 52223"/>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9" name="Down Arrow 58"/>
          <p:cNvSpPr/>
          <p:nvPr/>
        </p:nvSpPr>
        <p:spPr>
          <a:xfrm rot="5400000">
            <a:off x="8982301" y="6618803"/>
            <a:ext cx="899674" cy="4554265"/>
          </a:xfrm>
          <a:prstGeom prst="downArrow">
            <a:avLst>
              <a:gd name="adj1" fmla="val 100000"/>
              <a:gd name="adj2" fmla="val 5222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5" name="Down Arrow 64"/>
          <p:cNvSpPr/>
          <p:nvPr/>
        </p:nvSpPr>
        <p:spPr>
          <a:xfrm rot="5400000">
            <a:off x="8982300" y="7596306"/>
            <a:ext cx="899675" cy="4554264"/>
          </a:xfrm>
          <a:prstGeom prst="downArrow">
            <a:avLst>
              <a:gd name="adj1" fmla="val 100000"/>
              <a:gd name="adj2" fmla="val 52223"/>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 name="Rectangle 10"/>
          <p:cNvSpPr/>
          <p:nvPr/>
        </p:nvSpPr>
        <p:spPr>
          <a:xfrm>
            <a:off x="1956964" y="4323326"/>
            <a:ext cx="4145291" cy="701731"/>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Leadership qualities</a:t>
            </a:r>
          </a:p>
        </p:txBody>
      </p:sp>
      <p:sp>
        <p:nvSpPr>
          <p:cNvPr id="66" name="Rectangle 65"/>
          <p:cNvSpPr/>
          <p:nvPr/>
        </p:nvSpPr>
        <p:spPr>
          <a:xfrm>
            <a:off x="1966711" y="5345908"/>
            <a:ext cx="4145291" cy="647741"/>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Maturity</a:t>
            </a:r>
          </a:p>
        </p:txBody>
      </p:sp>
      <p:sp>
        <p:nvSpPr>
          <p:cNvPr id="67" name="Rectangle 66"/>
          <p:cNvSpPr/>
          <p:nvPr/>
        </p:nvSpPr>
        <p:spPr>
          <a:xfrm>
            <a:off x="1956962" y="6453418"/>
            <a:ext cx="4145291" cy="647741"/>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Reliability</a:t>
            </a:r>
          </a:p>
        </p:txBody>
      </p:sp>
      <p:sp>
        <p:nvSpPr>
          <p:cNvPr id="68" name="Rectangle 67"/>
          <p:cNvSpPr/>
          <p:nvPr/>
        </p:nvSpPr>
        <p:spPr>
          <a:xfrm>
            <a:off x="1973670" y="7323907"/>
            <a:ext cx="4383587" cy="1595693"/>
          </a:xfrm>
          <a:prstGeom prst="rect">
            <a:avLst/>
          </a:prstGeom>
        </p:spPr>
        <p:txBody>
          <a:bodyPr wrap="square">
            <a:spAutoFit/>
          </a:bodyPr>
          <a:lstStyle/>
          <a:p>
            <a:pPr>
              <a:lnSpc>
                <a:spcPct val="110000"/>
              </a:lnSpc>
            </a:pPr>
            <a:r>
              <a:rPr lang="en-US" sz="2800" b="1" dirty="0">
                <a:solidFill>
                  <a:schemeClr val="bg1"/>
                </a:solidFill>
                <a:latin typeface="Lato Light"/>
                <a:cs typeface="Lato Light"/>
              </a:rPr>
              <a:t>Ability to follow rules and actively listen</a:t>
            </a:r>
          </a:p>
          <a:p>
            <a:pPr>
              <a:lnSpc>
                <a:spcPct val="110000"/>
              </a:lnSpc>
            </a:pPr>
            <a:endParaRPr lang="en-US" sz="3600" b="1" dirty="0">
              <a:solidFill>
                <a:schemeClr val="bg1"/>
              </a:solidFill>
              <a:latin typeface="Lato Light"/>
              <a:cs typeface="Lato Light"/>
            </a:endParaRPr>
          </a:p>
        </p:txBody>
      </p:sp>
      <p:sp>
        <p:nvSpPr>
          <p:cNvPr id="75" name="Rectangle 74"/>
          <p:cNvSpPr/>
          <p:nvPr/>
        </p:nvSpPr>
        <p:spPr>
          <a:xfrm>
            <a:off x="2023109" y="8587480"/>
            <a:ext cx="4145291" cy="647741"/>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Punctuality</a:t>
            </a:r>
          </a:p>
        </p:txBody>
      </p:sp>
      <p:sp>
        <p:nvSpPr>
          <p:cNvPr id="77" name="Rectangle 76"/>
          <p:cNvSpPr/>
          <p:nvPr/>
        </p:nvSpPr>
        <p:spPr>
          <a:xfrm>
            <a:off x="1888330" y="9372585"/>
            <a:ext cx="4554265" cy="1649682"/>
          </a:xfrm>
          <a:prstGeom prst="rect">
            <a:avLst/>
          </a:prstGeom>
        </p:spPr>
        <p:txBody>
          <a:bodyPr wrap="square">
            <a:spAutoFit/>
          </a:bodyPr>
          <a:lstStyle/>
          <a:p>
            <a:pPr>
              <a:lnSpc>
                <a:spcPct val="110000"/>
              </a:lnSpc>
            </a:pPr>
            <a:r>
              <a:rPr lang="en-US" sz="2800" b="1" dirty="0">
                <a:solidFill>
                  <a:schemeClr val="bg1"/>
                </a:solidFill>
                <a:latin typeface="Lato Light"/>
                <a:cs typeface="Lato Light"/>
              </a:rPr>
              <a:t>Interest in traffic, pedestrian &amp; bicycle safety</a:t>
            </a:r>
          </a:p>
          <a:p>
            <a:pPr>
              <a:lnSpc>
                <a:spcPct val="110000"/>
              </a:lnSpc>
            </a:pPr>
            <a:endParaRPr lang="en-US" sz="3600" b="1" dirty="0">
              <a:solidFill>
                <a:schemeClr val="bg1"/>
              </a:solidFill>
              <a:latin typeface="Lato Light"/>
              <a:cs typeface="Lato Light"/>
            </a:endParaRPr>
          </a:p>
        </p:txBody>
      </p:sp>
      <p:sp>
        <p:nvSpPr>
          <p:cNvPr id="78" name="Rectangle 77"/>
          <p:cNvSpPr/>
          <p:nvPr/>
        </p:nvSpPr>
        <p:spPr>
          <a:xfrm>
            <a:off x="8040902" y="4279328"/>
            <a:ext cx="4145291" cy="1257139"/>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Sound judgement</a:t>
            </a:r>
          </a:p>
          <a:p>
            <a:pPr>
              <a:lnSpc>
                <a:spcPct val="110000"/>
              </a:lnSpc>
            </a:pPr>
            <a:endParaRPr lang="en-US" sz="3600" b="1" dirty="0">
              <a:solidFill>
                <a:schemeClr val="bg1"/>
              </a:solidFill>
              <a:latin typeface="Lato Light"/>
              <a:cs typeface="Lato Light"/>
            </a:endParaRPr>
          </a:p>
        </p:txBody>
      </p:sp>
      <p:sp>
        <p:nvSpPr>
          <p:cNvPr id="79" name="Rectangle 78"/>
          <p:cNvSpPr/>
          <p:nvPr/>
        </p:nvSpPr>
        <p:spPr>
          <a:xfrm>
            <a:off x="7315376" y="5345908"/>
            <a:ext cx="6281896" cy="1189428"/>
          </a:xfrm>
          <a:prstGeom prst="rect">
            <a:avLst/>
          </a:prstGeom>
        </p:spPr>
        <p:txBody>
          <a:bodyPr wrap="square">
            <a:spAutoFit/>
          </a:bodyPr>
          <a:lstStyle/>
          <a:p>
            <a:pPr>
              <a:lnSpc>
                <a:spcPct val="110000"/>
              </a:lnSpc>
            </a:pPr>
            <a:r>
              <a:rPr lang="en-US" sz="3200" b="1" dirty="0">
                <a:solidFill>
                  <a:schemeClr val="bg1"/>
                </a:solidFill>
                <a:latin typeface="Lato Light"/>
                <a:cs typeface="Lato Light"/>
              </a:rPr>
              <a:t>Good attendance record</a:t>
            </a:r>
          </a:p>
          <a:p>
            <a:pPr>
              <a:lnSpc>
                <a:spcPct val="110000"/>
              </a:lnSpc>
            </a:pPr>
            <a:endParaRPr lang="en-US" sz="3600" b="1" dirty="0">
              <a:solidFill>
                <a:schemeClr val="bg1"/>
              </a:solidFill>
              <a:latin typeface="Lato Light"/>
              <a:cs typeface="Lato Light"/>
            </a:endParaRPr>
          </a:p>
        </p:txBody>
      </p:sp>
      <p:sp>
        <p:nvSpPr>
          <p:cNvPr id="80" name="Rectangle 79"/>
          <p:cNvSpPr/>
          <p:nvPr/>
        </p:nvSpPr>
        <p:spPr>
          <a:xfrm>
            <a:off x="7626833" y="6414208"/>
            <a:ext cx="4145291" cy="1257139"/>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Courtesy for others</a:t>
            </a:r>
          </a:p>
          <a:p>
            <a:pPr>
              <a:lnSpc>
                <a:spcPct val="110000"/>
              </a:lnSpc>
            </a:pPr>
            <a:endParaRPr lang="en-US" sz="3600" b="1" dirty="0">
              <a:solidFill>
                <a:schemeClr val="bg1"/>
              </a:solidFill>
              <a:latin typeface="Lato Light"/>
              <a:cs typeface="Lato Light"/>
            </a:endParaRPr>
          </a:p>
        </p:txBody>
      </p:sp>
      <p:sp>
        <p:nvSpPr>
          <p:cNvPr id="81" name="Rectangle 80"/>
          <p:cNvSpPr/>
          <p:nvPr/>
        </p:nvSpPr>
        <p:spPr>
          <a:xfrm>
            <a:off x="9581138" y="7482805"/>
            <a:ext cx="2206996" cy="701731"/>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Respect</a:t>
            </a:r>
          </a:p>
        </p:txBody>
      </p:sp>
      <p:sp>
        <p:nvSpPr>
          <p:cNvPr id="82" name="Rectangle 81"/>
          <p:cNvSpPr/>
          <p:nvPr/>
        </p:nvSpPr>
        <p:spPr>
          <a:xfrm>
            <a:off x="7430046" y="8587480"/>
            <a:ext cx="5706314" cy="701731"/>
          </a:xfrm>
          <a:prstGeom prst="rect">
            <a:avLst/>
          </a:prstGeom>
        </p:spPr>
        <p:txBody>
          <a:bodyPr wrap="square">
            <a:spAutoFit/>
          </a:bodyPr>
          <a:lstStyle/>
          <a:p>
            <a:pPr>
              <a:lnSpc>
                <a:spcPct val="110000"/>
              </a:lnSpc>
            </a:pPr>
            <a:r>
              <a:rPr lang="en-US" sz="3600" b="1" dirty="0">
                <a:solidFill>
                  <a:schemeClr val="bg1"/>
                </a:solidFill>
                <a:latin typeface="Lato Light"/>
                <a:cs typeface="Lato Light"/>
              </a:rPr>
              <a:t>Desire to help others</a:t>
            </a:r>
          </a:p>
        </p:txBody>
      </p:sp>
      <p:sp>
        <p:nvSpPr>
          <p:cNvPr id="83" name="Rectangle 82"/>
          <p:cNvSpPr/>
          <p:nvPr/>
        </p:nvSpPr>
        <p:spPr>
          <a:xfrm>
            <a:off x="7315376" y="9572826"/>
            <a:ext cx="5136349" cy="585994"/>
          </a:xfrm>
          <a:prstGeom prst="rect">
            <a:avLst/>
          </a:prstGeom>
        </p:spPr>
        <p:txBody>
          <a:bodyPr wrap="square">
            <a:spAutoFit/>
          </a:bodyPr>
          <a:lstStyle/>
          <a:p>
            <a:pPr>
              <a:lnSpc>
                <a:spcPct val="110000"/>
              </a:lnSpc>
            </a:pPr>
            <a:r>
              <a:rPr lang="en-US" sz="3200" b="1" dirty="0">
                <a:solidFill>
                  <a:schemeClr val="bg1"/>
                </a:solidFill>
                <a:latin typeface="Lato Light"/>
                <a:cs typeface="Lato Light"/>
              </a:rPr>
              <a:t>Ability to perform duties</a:t>
            </a:r>
          </a:p>
        </p:txBody>
      </p:sp>
      <p:sp>
        <p:nvSpPr>
          <p:cNvPr id="46" name="Text Placeholder 3"/>
          <p:cNvSpPr>
            <a:spLocks noGrp="1"/>
          </p:cNvSpPr>
          <p:nvPr>
            <p:ph type="body" sz="quarter" idx="16"/>
          </p:nvPr>
        </p:nvSpPr>
        <p:spPr>
          <a:xfrm>
            <a:off x="425189" y="12316544"/>
            <a:ext cx="23522008" cy="802407"/>
          </a:xfrm>
        </p:spPr>
        <p:txBody>
          <a:bodyPr/>
          <a:lstStyle/>
          <a:p>
            <a:pPr algn="ctr"/>
            <a:r>
              <a:rPr lang="en-US" sz="3500" dirty="0">
                <a:solidFill>
                  <a:schemeClr val="tx1"/>
                </a:solidFill>
                <a:latin typeface="Lato" panose="020B0604020202020204" charset="0"/>
                <a:ea typeface="Lato" panose="020B0604020202020204" charset="0"/>
                <a:cs typeface="Lato" panose="020B0604020202020204" charset="0"/>
              </a:rPr>
              <a:t>AAA School Safety Patrol members are school sponsored student volunteers from upper elementary and middle schools. </a:t>
            </a:r>
          </a:p>
        </p:txBody>
      </p:sp>
    </p:spTree>
    <p:extLst>
      <p:ext uri="{BB962C8B-B14F-4D97-AF65-F5344CB8AC3E}">
        <p14:creationId xmlns:p14="http://schemas.microsoft.com/office/powerpoint/2010/main" val="3648180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18416" y="-1"/>
            <a:ext cx="24402416" cy="13716001"/>
          </a:xfrm>
          <a:prstGeom prst="rect">
            <a:avLst/>
          </a:prstGeom>
        </p:spPr>
      </p:pic>
      <p:sp>
        <p:nvSpPr>
          <p:cNvPr id="31" name="Rectangle 30"/>
          <p:cNvSpPr/>
          <p:nvPr/>
        </p:nvSpPr>
        <p:spPr>
          <a:xfrm>
            <a:off x="0" y="11863670"/>
            <a:ext cx="24384000" cy="1852330"/>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14254623" y="349011"/>
            <a:ext cx="4201348" cy="1305605"/>
          </a:xfrm>
        </p:spPr>
        <p:txBody>
          <a:bodyPr/>
          <a:lstStyle/>
          <a:p>
            <a:r>
              <a:rPr lang="en-US" sz="9600" dirty="0"/>
              <a:t>Duties</a:t>
            </a:r>
          </a:p>
        </p:txBody>
      </p:sp>
      <p:sp>
        <p:nvSpPr>
          <p:cNvPr id="45" name="Rectangle 44"/>
          <p:cNvSpPr/>
          <p:nvPr/>
        </p:nvSpPr>
        <p:spPr>
          <a:xfrm>
            <a:off x="17341712" y="4040092"/>
            <a:ext cx="5563450" cy="177418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11530897" y="8164297"/>
            <a:ext cx="5515241" cy="1862112"/>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7422082" y="4568884"/>
            <a:ext cx="1108242" cy="1015626"/>
          </a:xfrm>
          <a:prstGeom prst="rect">
            <a:avLst/>
          </a:prstGeom>
          <a:noFill/>
        </p:spPr>
        <p:txBody>
          <a:bodyPr wrap="none" lIns="182843" tIns="91422" rIns="182843" bIns="91422" rtlCol="0">
            <a:spAutoFit/>
          </a:bodyPr>
          <a:lstStyle/>
          <a:p>
            <a:pPr algn="ctr"/>
            <a:r>
              <a:rPr lang="id-ID" sz="5400" b="1" dirty="0">
                <a:solidFill>
                  <a:schemeClr val="bg1"/>
                </a:solidFill>
                <a:latin typeface="Lato Regular"/>
                <a:cs typeface="Lato Regular"/>
              </a:rPr>
              <a:t>4</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48" name="TextBox 47"/>
          <p:cNvSpPr txBox="1"/>
          <p:nvPr/>
        </p:nvSpPr>
        <p:spPr>
          <a:xfrm>
            <a:off x="18425227" y="4524507"/>
            <a:ext cx="4134845" cy="1162333"/>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Teach fellow students about traffic safety</a:t>
            </a:r>
          </a:p>
        </p:txBody>
      </p:sp>
      <p:sp>
        <p:nvSpPr>
          <p:cNvPr id="49" name="TextBox 48"/>
          <p:cNvSpPr txBox="1"/>
          <p:nvPr/>
        </p:nvSpPr>
        <p:spPr>
          <a:xfrm>
            <a:off x="11649876" y="8620810"/>
            <a:ext cx="1108242" cy="1015626"/>
          </a:xfrm>
          <a:prstGeom prst="rect">
            <a:avLst/>
          </a:prstGeom>
          <a:noFill/>
        </p:spPr>
        <p:txBody>
          <a:bodyPr wrap="none" lIns="182843" tIns="91422" rIns="182843" bIns="91422" rtlCol="0">
            <a:spAutoFit/>
          </a:bodyPr>
          <a:lstStyle/>
          <a:p>
            <a:pPr algn="ctr"/>
            <a:r>
              <a:rPr lang="id-ID" sz="5400" b="1" dirty="0">
                <a:solidFill>
                  <a:schemeClr val="bg1"/>
                </a:solidFill>
                <a:latin typeface="Lato Regular"/>
                <a:cs typeface="Lato Regular"/>
              </a:rPr>
              <a:t>3</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50" name="TextBox 49"/>
          <p:cNvSpPr txBox="1"/>
          <p:nvPr/>
        </p:nvSpPr>
        <p:spPr>
          <a:xfrm>
            <a:off x="12539631" y="8336987"/>
            <a:ext cx="4625486"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Assist bus drivers in safely transporting students to and from school</a:t>
            </a:r>
          </a:p>
        </p:txBody>
      </p:sp>
      <p:sp>
        <p:nvSpPr>
          <p:cNvPr id="51" name="Rectangle 50"/>
          <p:cNvSpPr/>
          <p:nvPr/>
        </p:nvSpPr>
        <p:spPr>
          <a:xfrm>
            <a:off x="11494919" y="4033798"/>
            <a:ext cx="5551219" cy="1880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11653783" y="4491566"/>
            <a:ext cx="1108242" cy="1015626"/>
          </a:xfrm>
          <a:prstGeom prst="rect">
            <a:avLst/>
          </a:prstGeom>
          <a:noFill/>
        </p:spPr>
        <p:txBody>
          <a:bodyPr wrap="none" lIns="182843" tIns="91422" rIns="182843" bIns="91422" rtlCol="0">
            <a:spAutoFit/>
          </a:bodyPr>
          <a:lstStyle/>
          <a:p>
            <a:pPr algn="ctr"/>
            <a:r>
              <a:rPr lang="id-ID" sz="5400" b="1" dirty="0">
                <a:solidFill>
                  <a:schemeClr val="bg1"/>
                </a:solidFill>
                <a:latin typeface="Lato Regular"/>
                <a:cs typeface="Lato Regular"/>
              </a:rPr>
              <a:t>1</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53" name="TextBox 52"/>
          <p:cNvSpPr txBox="1"/>
          <p:nvPr/>
        </p:nvSpPr>
        <p:spPr>
          <a:xfrm>
            <a:off x="12709477" y="4524507"/>
            <a:ext cx="4134845" cy="1127516"/>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Complete traffic safety training</a:t>
            </a:r>
          </a:p>
        </p:txBody>
      </p:sp>
      <p:sp>
        <p:nvSpPr>
          <p:cNvPr id="54" name="Rectangle 53"/>
          <p:cNvSpPr/>
          <p:nvPr/>
        </p:nvSpPr>
        <p:spPr>
          <a:xfrm>
            <a:off x="11494918" y="6056575"/>
            <a:ext cx="5551219" cy="18855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1649876" y="6570198"/>
            <a:ext cx="1108242" cy="1015626"/>
          </a:xfrm>
          <a:prstGeom prst="rect">
            <a:avLst/>
          </a:prstGeom>
          <a:noFill/>
        </p:spPr>
        <p:txBody>
          <a:bodyPr wrap="none" lIns="182843" tIns="91422" rIns="182843" bIns="91422" rtlCol="0">
            <a:spAutoFit/>
          </a:bodyPr>
          <a:lstStyle/>
          <a:p>
            <a:pPr algn="ctr"/>
            <a:r>
              <a:rPr lang="id-ID" sz="5400" b="1" dirty="0">
                <a:solidFill>
                  <a:schemeClr val="bg1"/>
                </a:solidFill>
                <a:latin typeface="Lato Regular"/>
                <a:cs typeface="Lato Regular"/>
              </a:rPr>
              <a:t>2</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56" name="TextBox 55"/>
          <p:cNvSpPr txBox="1"/>
          <p:nvPr/>
        </p:nvSpPr>
        <p:spPr>
          <a:xfrm>
            <a:off x="12553506" y="5986813"/>
            <a:ext cx="4750837" cy="2117466"/>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Protect students from the hazards of crossing roads on their way to and from school</a:t>
            </a:r>
          </a:p>
        </p:txBody>
      </p:sp>
      <p:sp>
        <p:nvSpPr>
          <p:cNvPr id="60" name="TextBox 59"/>
          <p:cNvSpPr txBox="1"/>
          <p:nvPr/>
        </p:nvSpPr>
        <p:spPr>
          <a:xfrm>
            <a:off x="17618165" y="8088188"/>
            <a:ext cx="1108242" cy="1015626"/>
          </a:xfrm>
          <a:prstGeom prst="rect">
            <a:avLst/>
          </a:prstGeom>
          <a:noFill/>
        </p:spPr>
        <p:txBody>
          <a:bodyPr wrap="none" lIns="182843" tIns="91422" rIns="182843" bIns="91422" rtlCol="0">
            <a:spAutoFit/>
          </a:bodyPr>
          <a:lstStyle/>
          <a:p>
            <a:pPr algn="ctr"/>
            <a:r>
              <a:rPr lang="en-US" sz="5400" b="1" dirty="0">
                <a:solidFill>
                  <a:schemeClr val="bg1"/>
                </a:solidFill>
                <a:latin typeface="Lato Regular"/>
                <a:cs typeface="Lato Regular"/>
              </a:rPr>
              <a:t>7 |</a:t>
            </a:r>
            <a:endParaRPr lang="id-ID" sz="5400" b="1" dirty="0">
              <a:solidFill>
                <a:schemeClr val="bg1"/>
              </a:solidFill>
              <a:latin typeface="Lato Regular"/>
              <a:cs typeface="Lato Regular"/>
            </a:endParaRPr>
          </a:p>
        </p:txBody>
      </p:sp>
      <p:sp>
        <p:nvSpPr>
          <p:cNvPr id="61" name="TextBox 60"/>
          <p:cNvSpPr txBox="1"/>
          <p:nvPr/>
        </p:nvSpPr>
        <p:spPr>
          <a:xfrm>
            <a:off x="18726407" y="7803938"/>
            <a:ext cx="5035354" cy="1643490"/>
          </a:xfrm>
          <a:prstGeom prst="rect">
            <a:avLst/>
          </a:prstGeom>
          <a:noFill/>
        </p:spPr>
        <p:txBody>
          <a:bodyPr wrap="square" lIns="219419" tIns="109710" rIns="219419" bIns="109710" rtlCol="0">
            <a:spAutoFit/>
          </a:bodyPr>
          <a:lstStyle/>
          <a:p>
            <a:pPr>
              <a:lnSpc>
                <a:spcPct val="110000"/>
              </a:lnSpc>
            </a:pPr>
            <a:r>
              <a:rPr lang="en-US" sz="2800">
                <a:solidFill>
                  <a:schemeClr val="bg1"/>
                </a:solidFill>
                <a:latin typeface="Lato Light"/>
                <a:cs typeface="Lato Light"/>
              </a:rPr>
              <a:t>Identifying and training an assistant or reserve</a:t>
            </a:r>
          </a:p>
          <a:p>
            <a:pPr>
              <a:lnSpc>
                <a:spcPct val="110000"/>
              </a:lnSpc>
            </a:pPr>
            <a:r>
              <a:rPr lang="en-US" sz="2800">
                <a:solidFill>
                  <a:schemeClr val="bg1"/>
                </a:solidFill>
                <a:latin typeface="Lato Light"/>
                <a:cs typeface="Lato Light"/>
              </a:rPr>
              <a:t>Advisor</a:t>
            </a:r>
            <a:endParaRPr lang="en-US" sz="2800" dirty="0">
              <a:solidFill>
                <a:schemeClr val="bg1"/>
              </a:solidFill>
              <a:latin typeface="Lato Light"/>
              <a:cs typeface="Lato Light"/>
            </a:endParaRPr>
          </a:p>
        </p:txBody>
      </p:sp>
      <p:sp>
        <p:nvSpPr>
          <p:cNvPr id="62" name="Rectangle 61"/>
          <p:cNvSpPr/>
          <p:nvPr/>
        </p:nvSpPr>
        <p:spPr>
          <a:xfrm>
            <a:off x="17316573" y="6067393"/>
            <a:ext cx="5588589" cy="1880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17500576" y="6546735"/>
            <a:ext cx="1108242" cy="1015626"/>
          </a:xfrm>
          <a:prstGeom prst="rect">
            <a:avLst/>
          </a:prstGeom>
          <a:noFill/>
        </p:spPr>
        <p:txBody>
          <a:bodyPr wrap="none" lIns="182843" tIns="91422" rIns="182843" bIns="91422" rtlCol="0">
            <a:spAutoFit/>
          </a:bodyPr>
          <a:lstStyle/>
          <a:p>
            <a:pPr algn="ctr"/>
            <a:r>
              <a:rPr lang="en-US" sz="5400" b="1" dirty="0">
                <a:solidFill>
                  <a:schemeClr val="bg1"/>
                </a:solidFill>
                <a:latin typeface="Lato Regular"/>
                <a:cs typeface="Lato Regular"/>
              </a:rPr>
              <a:t>5 |</a:t>
            </a:r>
            <a:endParaRPr lang="id-ID" sz="5400" b="1" dirty="0">
              <a:solidFill>
                <a:schemeClr val="bg1"/>
              </a:solidFill>
              <a:latin typeface="Lato Regular"/>
              <a:cs typeface="Lato Regular"/>
            </a:endParaRPr>
          </a:p>
        </p:txBody>
      </p:sp>
      <p:sp>
        <p:nvSpPr>
          <p:cNvPr id="64" name="TextBox 63"/>
          <p:cNvSpPr txBox="1"/>
          <p:nvPr/>
        </p:nvSpPr>
        <p:spPr>
          <a:xfrm>
            <a:off x="18455971" y="6177588"/>
            <a:ext cx="4766682"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Serve other leadership functions under the direction of school officials</a:t>
            </a:r>
          </a:p>
        </p:txBody>
      </p:sp>
      <p:sp>
        <p:nvSpPr>
          <p:cNvPr id="69" name="Text Placeholder 1"/>
          <p:cNvSpPr>
            <a:spLocks noGrp="1"/>
          </p:cNvSpPr>
          <p:nvPr>
            <p:ph type="body" sz="quarter" idx="10"/>
          </p:nvPr>
        </p:nvSpPr>
        <p:spPr>
          <a:xfrm>
            <a:off x="14979711" y="2970019"/>
            <a:ext cx="6149971" cy="829624"/>
          </a:xfrm>
        </p:spPr>
        <p:txBody>
          <a:bodyPr/>
          <a:lstStyle/>
          <a:p>
            <a:r>
              <a:rPr lang="en-US" sz="4000" dirty="0">
                <a:solidFill>
                  <a:srgbClr val="00B0F0"/>
                </a:solidFill>
                <a:latin typeface="Lato" panose="020B0604020202020204" charset="0"/>
                <a:ea typeface="Lato" panose="020B0604020202020204" charset="0"/>
                <a:cs typeface="Lato" panose="020B0604020202020204" charset="0"/>
              </a:rPr>
              <a:t>Patrollers’ duties include:</a:t>
            </a:r>
          </a:p>
        </p:txBody>
      </p:sp>
      <p:sp>
        <p:nvSpPr>
          <p:cNvPr id="70" name="Rectangle 69"/>
          <p:cNvSpPr/>
          <p:nvPr/>
        </p:nvSpPr>
        <p:spPr>
          <a:xfrm>
            <a:off x="17304343" y="8140892"/>
            <a:ext cx="5600819" cy="18855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17459300" y="8602434"/>
            <a:ext cx="1108242" cy="1015626"/>
          </a:xfrm>
          <a:prstGeom prst="rect">
            <a:avLst/>
          </a:prstGeom>
          <a:noFill/>
        </p:spPr>
        <p:txBody>
          <a:bodyPr wrap="none" lIns="182843" tIns="91422" rIns="182843" bIns="91422" rtlCol="0">
            <a:spAutoFit/>
          </a:bodyPr>
          <a:lstStyle/>
          <a:p>
            <a:pPr algn="ctr"/>
            <a:r>
              <a:rPr lang="en-US" sz="5400" b="1" dirty="0">
                <a:solidFill>
                  <a:schemeClr val="bg1"/>
                </a:solidFill>
                <a:latin typeface="Lato Regular"/>
                <a:cs typeface="Lato Regular"/>
              </a:rPr>
              <a:t>6 |</a:t>
            </a:r>
            <a:endParaRPr lang="id-ID" sz="5400" b="1" dirty="0">
              <a:solidFill>
                <a:schemeClr val="bg1"/>
              </a:solidFill>
              <a:latin typeface="Lato Regular"/>
              <a:cs typeface="Lato Regular"/>
            </a:endParaRPr>
          </a:p>
        </p:txBody>
      </p:sp>
      <p:sp>
        <p:nvSpPr>
          <p:cNvPr id="72" name="TextBox 71"/>
          <p:cNvSpPr txBox="1"/>
          <p:nvPr/>
        </p:nvSpPr>
        <p:spPr>
          <a:xfrm>
            <a:off x="18567542" y="8457839"/>
            <a:ext cx="4020829" cy="1169515"/>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Light"/>
                <a:cs typeface="Lato Light"/>
              </a:rPr>
              <a:t>Serves as role models for younger children</a:t>
            </a:r>
          </a:p>
        </p:txBody>
      </p:sp>
      <p:sp>
        <p:nvSpPr>
          <p:cNvPr id="73" name="Text Placeholder 4"/>
          <p:cNvSpPr>
            <a:spLocks noGrp="1"/>
          </p:cNvSpPr>
          <p:nvPr>
            <p:ph type="body" sz="quarter" idx="16"/>
          </p:nvPr>
        </p:nvSpPr>
        <p:spPr>
          <a:xfrm>
            <a:off x="9397961" y="12300857"/>
            <a:ext cx="7648177" cy="768918"/>
          </a:xfrm>
        </p:spPr>
        <p:txBody>
          <a:bodyPr/>
          <a:lstStyle/>
          <a:p>
            <a:pPr algn="l"/>
            <a:r>
              <a:rPr lang="en-US" sz="3600" b="1" dirty="0">
                <a:solidFill>
                  <a:srgbClr val="FF0000"/>
                </a:solidFill>
                <a:latin typeface="Lato" panose="020B0604020202020204" charset="0"/>
                <a:ea typeface="Lato" panose="020B0604020202020204" charset="0"/>
                <a:cs typeface="Lato" panose="020B0604020202020204" charset="0"/>
              </a:rPr>
              <a:t>Patrollers direct children, not traffic!</a:t>
            </a:r>
            <a:endParaRPr lang="en-US" sz="3600" dirty="0">
              <a:solidFill>
                <a:srgbClr val="FF0000"/>
              </a:solidFill>
              <a:latin typeface="Lato" panose="020B0604020202020204" charset="0"/>
              <a:ea typeface="Lato" panose="020B0604020202020204" charset="0"/>
              <a:cs typeface="Lato" panose="020B0604020202020204" charset="0"/>
            </a:endParaRPr>
          </a:p>
        </p:txBody>
      </p:sp>
      <p:pic>
        <p:nvPicPr>
          <p:cNvPr id="74" name="Picture 73"/>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9619" r="100000"/>
                    </a14:imgEffect>
                  </a14:imgLayer>
                </a14:imgProps>
              </a:ext>
            </a:extLst>
          </a:blip>
          <a:srcRect l="63563" b="2117"/>
          <a:stretch/>
        </p:blipFill>
        <p:spPr>
          <a:xfrm>
            <a:off x="8121110" y="12072197"/>
            <a:ext cx="907532" cy="1435276"/>
          </a:xfrm>
          <a:prstGeom prst="rect">
            <a:avLst/>
          </a:prstGeom>
        </p:spPr>
      </p:pic>
      <p:pic>
        <p:nvPicPr>
          <p:cNvPr id="6" name="Picture 5"/>
          <p:cNvPicPr>
            <a:picLocks noChangeAspect="1"/>
          </p:cNvPicPr>
          <p:nvPr/>
        </p:nvPicPr>
        <p:blipFill>
          <a:blip r:embed="rId5"/>
          <a:stretch>
            <a:fillRect/>
          </a:stretch>
        </p:blipFill>
        <p:spPr>
          <a:xfrm>
            <a:off x="744139" y="4069539"/>
            <a:ext cx="10052994" cy="6039823"/>
          </a:xfrm>
          <a:prstGeom prst="rect">
            <a:avLst/>
          </a:prstGeom>
        </p:spPr>
      </p:pic>
      <p:sp>
        <p:nvSpPr>
          <p:cNvPr id="30" name="Text Placeholder 1"/>
          <p:cNvSpPr>
            <a:spLocks noGrp="1"/>
          </p:cNvSpPr>
          <p:nvPr>
            <p:ph type="body" sz="quarter" idx="10"/>
          </p:nvPr>
        </p:nvSpPr>
        <p:spPr>
          <a:xfrm>
            <a:off x="4839172" y="286702"/>
            <a:ext cx="9117577" cy="1294567"/>
          </a:xfrm>
        </p:spPr>
        <p:txBody>
          <a:bodyPr/>
          <a:lstStyle/>
          <a:p>
            <a:r>
              <a:rPr lang="en-US" sz="96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Safety Patroller |</a:t>
            </a:r>
            <a:endParaRPr lang="en-US" sz="9600" dirty="0">
              <a:solidFill>
                <a:srgbClr val="00B0F0"/>
              </a:solidFill>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12956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733" y="-61560"/>
            <a:ext cx="24471465" cy="13839119"/>
          </a:xfrm>
          <a:prstGeom prst="rect">
            <a:avLst/>
          </a:prstGeom>
        </p:spPr>
      </p:pic>
      <p:pic>
        <p:nvPicPr>
          <p:cNvPr id="9" name="Picture 8"/>
          <p:cNvPicPr>
            <a:picLocks noChangeAspect="1"/>
          </p:cNvPicPr>
          <p:nvPr/>
        </p:nvPicPr>
        <p:blipFill rotWithShape="1">
          <a:blip r:embed="rId4"/>
          <a:srcRect l="53266" t="-1" b="273"/>
          <a:stretch/>
        </p:blipFill>
        <p:spPr>
          <a:xfrm flipH="1">
            <a:off x="564528" y="1035144"/>
            <a:ext cx="10768490" cy="10456739"/>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4255" r="89835"/>
                    </a14:imgEffect>
                  </a14:imgLayer>
                </a14:imgProps>
              </a:ext>
            </a:extLst>
          </a:blip>
          <a:srcRect r="15941"/>
          <a:stretch/>
        </p:blipFill>
        <p:spPr>
          <a:xfrm>
            <a:off x="13490548" y="2131849"/>
            <a:ext cx="8027409" cy="9843169"/>
          </a:xfrm>
          <a:prstGeom prst="rect">
            <a:avLst/>
          </a:prstGeom>
        </p:spPr>
      </p:pic>
      <p:sp>
        <p:nvSpPr>
          <p:cNvPr id="11" name="TextBox 10"/>
          <p:cNvSpPr txBox="1"/>
          <p:nvPr/>
        </p:nvSpPr>
        <p:spPr>
          <a:xfrm>
            <a:off x="15617246" y="4007976"/>
            <a:ext cx="4526257" cy="646331"/>
          </a:xfrm>
          <a:prstGeom prst="rect">
            <a:avLst/>
          </a:prstGeom>
          <a:noFill/>
        </p:spPr>
        <p:txBody>
          <a:bodyPr wrap="square" rtlCol="0">
            <a:spAutoFit/>
          </a:bodyPr>
          <a:lstStyle/>
          <a:p>
            <a:r>
              <a:rPr lang="en-US" sz="3600" b="1" dirty="0"/>
              <a:t>Eligible students must:</a:t>
            </a:r>
          </a:p>
        </p:txBody>
      </p:sp>
      <p:sp>
        <p:nvSpPr>
          <p:cNvPr id="13" name="TextBox 12"/>
          <p:cNvSpPr txBox="1"/>
          <p:nvPr/>
        </p:nvSpPr>
        <p:spPr>
          <a:xfrm>
            <a:off x="16369529" y="4868698"/>
            <a:ext cx="4526257" cy="923330"/>
          </a:xfrm>
          <a:prstGeom prst="rect">
            <a:avLst/>
          </a:prstGeom>
          <a:noFill/>
        </p:spPr>
        <p:txBody>
          <a:bodyPr wrap="square" rtlCol="0">
            <a:spAutoFit/>
          </a:bodyPr>
          <a:lstStyle/>
          <a:p>
            <a:r>
              <a:rPr lang="en-US" sz="2700" dirty="0"/>
              <a:t>Be enrolled in grades 4 through 8</a:t>
            </a:r>
          </a:p>
        </p:txBody>
      </p:sp>
      <p:sp>
        <p:nvSpPr>
          <p:cNvPr id="14" name="TextBox 13"/>
          <p:cNvSpPr txBox="1"/>
          <p:nvPr/>
        </p:nvSpPr>
        <p:spPr>
          <a:xfrm>
            <a:off x="16369529" y="6220810"/>
            <a:ext cx="4526257" cy="954107"/>
          </a:xfrm>
          <a:prstGeom prst="rect">
            <a:avLst/>
          </a:prstGeom>
          <a:noFill/>
        </p:spPr>
        <p:txBody>
          <a:bodyPr wrap="square" rtlCol="0">
            <a:spAutoFit/>
          </a:bodyPr>
          <a:lstStyle/>
          <a:p>
            <a:r>
              <a:rPr lang="en-US" sz="2800" dirty="0"/>
              <a:t>Successfully complete AAA School Safety Patrol training</a:t>
            </a:r>
          </a:p>
        </p:txBody>
      </p:sp>
      <p:sp>
        <p:nvSpPr>
          <p:cNvPr id="15" name="TextBox 14"/>
          <p:cNvSpPr txBox="1"/>
          <p:nvPr/>
        </p:nvSpPr>
        <p:spPr>
          <a:xfrm>
            <a:off x="16369528" y="7715025"/>
            <a:ext cx="4526257" cy="954107"/>
          </a:xfrm>
          <a:prstGeom prst="rect">
            <a:avLst/>
          </a:prstGeom>
          <a:noFill/>
        </p:spPr>
        <p:txBody>
          <a:bodyPr wrap="square" rtlCol="0">
            <a:spAutoFit/>
          </a:bodyPr>
          <a:lstStyle/>
          <a:p>
            <a:r>
              <a:rPr lang="en-US" sz="2800" dirty="0"/>
              <a:t>Submit a Patrol Application with parental consent</a:t>
            </a:r>
          </a:p>
        </p:txBody>
      </p:sp>
      <p:sp>
        <p:nvSpPr>
          <p:cNvPr id="16" name="TextBox 15"/>
          <p:cNvSpPr txBox="1"/>
          <p:nvPr/>
        </p:nvSpPr>
        <p:spPr>
          <a:xfrm>
            <a:off x="16369529" y="9232139"/>
            <a:ext cx="4526257" cy="954107"/>
          </a:xfrm>
          <a:prstGeom prst="rect">
            <a:avLst/>
          </a:prstGeom>
          <a:noFill/>
        </p:spPr>
        <p:txBody>
          <a:bodyPr wrap="square" rtlCol="0">
            <a:spAutoFit/>
          </a:bodyPr>
          <a:lstStyle/>
          <a:p>
            <a:r>
              <a:rPr lang="en-US" sz="2800" dirty="0"/>
              <a:t>Meet your school’s participation requirements</a:t>
            </a:r>
          </a:p>
        </p:txBody>
      </p:sp>
      <p:sp>
        <p:nvSpPr>
          <p:cNvPr id="17" name="Text Placeholder 1"/>
          <p:cNvSpPr>
            <a:spLocks noGrp="1"/>
          </p:cNvSpPr>
          <p:nvPr>
            <p:ph type="body" sz="quarter" idx="10"/>
          </p:nvPr>
        </p:nvSpPr>
        <p:spPr>
          <a:xfrm>
            <a:off x="5340726" y="297174"/>
            <a:ext cx="7904993"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Safety Patroller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19" name="Text Placeholder 2"/>
          <p:cNvSpPr>
            <a:spLocks noGrp="1"/>
          </p:cNvSpPr>
          <p:nvPr>
            <p:ph type="body" sz="quarter" idx="11"/>
          </p:nvPr>
        </p:nvSpPr>
        <p:spPr>
          <a:xfrm>
            <a:off x="13245719" y="305206"/>
            <a:ext cx="4544984" cy="1305605"/>
          </a:xfrm>
        </p:spPr>
        <p:txBody>
          <a:bodyPr/>
          <a:lstStyle/>
          <a:p>
            <a:r>
              <a:rPr lang="en-US" sz="8000" dirty="0"/>
              <a:t>Eligibility</a:t>
            </a:r>
          </a:p>
        </p:txBody>
      </p:sp>
    </p:spTree>
    <p:extLst>
      <p:ext uri="{BB962C8B-B14F-4D97-AF65-F5344CB8AC3E}">
        <p14:creationId xmlns:p14="http://schemas.microsoft.com/office/powerpoint/2010/main" val="4293249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8416" y="-1"/>
            <a:ext cx="24402416" cy="13716001"/>
          </a:xfrm>
          <a:prstGeom prst="rect">
            <a:avLst/>
          </a:prstGeom>
        </p:spPr>
      </p:pic>
      <p:sp>
        <p:nvSpPr>
          <p:cNvPr id="39" name="Rectangle 38"/>
          <p:cNvSpPr/>
          <p:nvPr/>
        </p:nvSpPr>
        <p:spPr>
          <a:xfrm>
            <a:off x="12152651" y="2372650"/>
            <a:ext cx="11906637" cy="355802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1"/>
          </p:nvPr>
        </p:nvSpPr>
        <p:spPr>
          <a:xfrm>
            <a:off x="13446022" y="232899"/>
            <a:ext cx="5360962" cy="1305605"/>
          </a:xfrm>
        </p:spPr>
        <p:txBody>
          <a:bodyPr/>
          <a:lstStyle/>
          <a:p>
            <a:r>
              <a:rPr lang="en-US" sz="8000" dirty="0"/>
              <a:t>Application</a:t>
            </a:r>
          </a:p>
        </p:txBody>
      </p:sp>
      <p:sp>
        <p:nvSpPr>
          <p:cNvPr id="16" name="Text Placeholder 1"/>
          <p:cNvSpPr>
            <a:spLocks noGrp="1"/>
          </p:cNvSpPr>
          <p:nvPr>
            <p:ph type="body" sz="quarter" idx="10"/>
          </p:nvPr>
        </p:nvSpPr>
        <p:spPr>
          <a:xfrm>
            <a:off x="5014142" y="232899"/>
            <a:ext cx="8431880"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Safety Patroller |</a:t>
            </a:r>
            <a:endParaRPr lang="en-US" sz="8000" dirty="0">
              <a:solidFill>
                <a:srgbClr val="00B0F0"/>
              </a:solidFill>
              <a:latin typeface="Lato" panose="020B0604020202020204" charset="0"/>
              <a:ea typeface="Lato" panose="020B0604020202020204" charset="0"/>
              <a:cs typeface="Lato" panose="020B0604020202020204" charset="0"/>
            </a:endParaRPr>
          </a:p>
        </p:txBody>
      </p:sp>
      <p:pic>
        <p:nvPicPr>
          <p:cNvPr id="24" name="Picture 23"/>
          <p:cNvPicPr>
            <a:picLocks noChangeAspect="1"/>
          </p:cNvPicPr>
          <p:nvPr/>
        </p:nvPicPr>
        <p:blipFill rotWithShape="1">
          <a:blip r:embed="rId3"/>
          <a:srcRect l="1059" t="1499" r="2604" b="1254"/>
          <a:stretch/>
        </p:blipFill>
        <p:spPr>
          <a:xfrm>
            <a:off x="362492" y="2260218"/>
            <a:ext cx="11452682" cy="11036241"/>
          </a:xfrm>
          <a:prstGeom prst="rect">
            <a:avLst/>
          </a:prstGeom>
        </p:spPr>
      </p:pic>
      <p:sp>
        <p:nvSpPr>
          <p:cNvPr id="26" name="TextBox 25"/>
          <p:cNvSpPr txBox="1"/>
          <p:nvPr/>
        </p:nvSpPr>
        <p:spPr>
          <a:xfrm>
            <a:off x="12802443" y="3174747"/>
            <a:ext cx="5368326" cy="4462760"/>
          </a:xfrm>
          <a:prstGeom prst="rect">
            <a:avLst/>
          </a:prstGeom>
          <a:noFill/>
        </p:spPr>
        <p:txBody>
          <a:bodyPr wrap="square" rtlCol="0">
            <a:spAutoFit/>
          </a:bodyPr>
          <a:lstStyle/>
          <a:p>
            <a:r>
              <a:rPr lang="en-US" sz="2800" dirty="0">
                <a:solidFill>
                  <a:schemeClr val="bg1"/>
                </a:solidFill>
                <a:latin typeface="Lato" panose="020B0604020202020204" charset="0"/>
                <a:ea typeface="Lato" panose="020B0604020202020204" charset="0"/>
                <a:cs typeface="Lato" panose="020B0604020202020204" charset="0"/>
              </a:rPr>
              <a:t>Arrive early to school or stay late after school on the days they are assigned to be at their post </a:t>
            </a:r>
          </a:p>
          <a:p>
            <a:endParaRPr lang="en-US" dirty="0"/>
          </a:p>
          <a:p>
            <a:endParaRPr lang="en-US" dirty="0"/>
          </a:p>
          <a:p>
            <a:endParaRPr lang="en-US" dirty="0"/>
          </a:p>
          <a:p>
            <a:endParaRPr lang="en-US" dirty="0"/>
          </a:p>
          <a:p>
            <a:endParaRPr lang="en-US" dirty="0"/>
          </a:p>
        </p:txBody>
      </p:sp>
      <p:sp>
        <p:nvSpPr>
          <p:cNvPr id="28" name="TextBox 27"/>
          <p:cNvSpPr txBox="1"/>
          <p:nvPr/>
        </p:nvSpPr>
        <p:spPr>
          <a:xfrm>
            <a:off x="12838348" y="4726577"/>
            <a:ext cx="6222438" cy="1569660"/>
          </a:xfrm>
          <a:prstGeom prst="rect">
            <a:avLst/>
          </a:prstGeom>
          <a:noFill/>
        </p:spPr>
        <p:txBody>
          <a:bodyPr wrap="square" rtlCol="0">
            <a:spAutoFit/>
          </a:bodyPr>
          <a:lstStyle/>
          <a:p>
            <a:r>
              <a:rPr lang="en-US" sz="2800" dirty="0">
                <a:solidFill>
                  <a:schemeClr val="bg1"/>
                </a:solidFill>
                <a:latin typeface="Lato" panose="020B0604020202020204" charset="0"/>
                <a:ea typeface="Lato" panose="020B0604020202020204" charset="0"/>
                <a:cs typeface="Lato" panose="020B0604020202020204" charset="0"/>
              </a:rPr>
              <a:t>Commit to setting an example while on and off duty </a:t>
            </a:r>
          </a:p>
          <a:p>
            <a:endParaRPr lang="en-US" dirty="0"/>
          </a:p>
        </p:txBody>
      </p:sp>
      <p:sp>
        <p:nvSpPr>
          <p:cNvPr id="30" name="TextBox 29"/>
          <p:cNvSpPr txBox="1"/>
          <p:nvPr/>
        </p:nvSpPr>
        <p:spPr>
          <a:xfrm>
            <a:off x="12605777" y="2427619"/>
            <a:ext cx="6611816" cy="1323439"/>
          </a:xfrm>
          <a:prstGeom prst="rect">
            <a:avLst/>
          </a:prstGeom>
          <a:noFill/>
        </p:spPr>
        <p:txBody>
          <a:bodyPr wrap="square" rtlCol="0">
            <a:spAutoFit/>
          </a:bodyPr>
          <a:lstStyle/>
          <a:p>
            <a:r>
              <a:rPr lang="en-US" b="1" dirty="0">
                <a:solidFill>
                  <a:schemeClr val="bg1"/>
                </a:solidFill>
                <a:latin typeface="Lato" panose="020B0604020202020204" charset="0"/>
                <a:ea typeface="Lato" panose="020B0604020202020204" charset="0"/>
                <a:cs typeface="Lato" panose="020B0604020202020204" charset="0"/>
              </a:rPr>
              <a:t>Patrollers are expected to: </a:t>
            </a:r>
          </a:p>
          <a:p>
            <a:endParaRPr lang="en-US" dirty="0"/>
          </a:p>
        </p:txBody>
      </p:sp>
      <p:sp>
        <p:nvSpPr>
          <p:cNvPr id="32" name="TextBox 31"/>
          <p:cNvSpPr txBox="1"/>
          <p:nvPr/>
        </p:nvSpPr>
        <p:spPr>
          <a:xfrm>
            <a:off x="19552367" y="3226192"/>
            <a:ext cx="4360985" cy="954107"/>
          </a:xfrm>
          <a:prstGeom prst="rect">
            <a:avLst/>
          </a:prstGeom>
          <a:noFill/>
        </p:spPr>
        <p:txBody>
          <a:bodyPr wrap="square" rtlCol="0">
            <a:spAutoFit/>
          </a:bodyPr>
          <a:lstStyle/>
          <a:p>
            <a:r>
              <a:rPr lang="en-US" sz="2800" dirty="0">
                <a:solidFill>
                  <a:schemeClr val="bg1"/>
                </a:solidFill>
                <a:latin typeface="Lato" panose="020B0604020202020204" charset="0"/>
                <a:ea typeface="Lato" panose="020B0604020202020204" charset="0"/>
                <a:cs typeface="Lato" panose="020B0604020202020204" charset="0"/>
              </a:rPr>
              <a:t>Stay on top of their schoolwork </a:t>
            </a:r>
          </a:p>
        </p:txBody>
      </p:sp>
      <p:sp>
        <p:nvSpPr>
          <p:cNvPr id="33" name="TextBox 32"/>
          <p:cNvSpPr txBox="1"/>
          <p:nvPr/>
        </p:nvSpPr>
        <p:spPr>
          <a:xfrm>
            <a:off x="19572502" y="4604057"/>
            <a:ext cx="4138828" cy="954107"/>
          </a:xfrm>
          <a:prstGeom prst="rect">
            <a:avLst/>
          </a:prstGeom>
          <a:noFill/>
        </p:spPr>
        <p:txBody>
          <a:bodyPr wrap="square" rtlCol="0">
            <a:spAutoFit/>
          </a:bodyPr>
          <a:lstStyle/>
          <a:p>
            <a:r>
              <a:rPr lang="en-US" sz="2800" dirty="0">
                <a:solidFill>
                  <a:schemeClr val="bg1"/>
                </a:solidFill>
                <a:latin typeface="Lato" panose="020B0604020202020204" charset="0"/>
                <a:ea typeface="Lato" panose="020B0604020202020204" charset="0"/>
                <a:cs typeface="Lato" panose="020B0604020202020204" charset="0"/>
              </a:rPr>
              <a:t>Review the application process</a:t>
            </a:r>
          </a:p>
        </p:txBody>
      </p:sp>
      <p:sp>
        <p:nvSpPr>
          <p:cNvPr id="34" name="Oval 33"/>
          <p:cNvSpPr>
            <a:spLocks noChangeAspect="1"/>
          </p:cNvSpPr>
          <p:nvPr/>
        </p:nvSpPr>
        <p:spPr bwMode="auto">
          <a:xfrm>
            <a:off x="12482319" y="3324112"/>
            <a:ext cx="246915" cy="24691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5" name="Oval 34"/>
          <p:cNvSpPr>
            <a:spLocks noChangeAspect="1"/>
          </p:cNvSpPr>
          <p:nvPr/>
        </p:nvSpPr>
        <p:spPr bwMode="auto">
          <a:xfrm>
            <a:off x="12483439" y="4834890"/>
            <a:ext cx="246915" cy="24691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6" name="Oval 35"/>
          <p:cNvSpPr>
            <a:spLocks noChangeAspect="1"/>
          </p:cNvSpPr>
          <p:nvPr/>
        </p:nvSpPr>
        <p:spPr bwMode="auto">
          <a:xfrm>
            <a:off x="19208427" y="3394774"/>
            <a:ext cx="246915" cy="24691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7" name="Oval 36"/>
          <p:cNvSpPr>
            <a:spLocks noChangeAspect="1"/>
          </p:cNvSpPr>
          <p:nvPr/>
        </p:nvSpPr>
        <p:spPr bwMode="auto">
          <a:xfrm>
            <a:off x="19217593" y="4726577"/>
            <a:ext cx="246915" cy="24691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8" name="Rectangle 37"/>
          <p:cNvSpPr/>
          <p:nvPr/>
        </p:nvSpPr>
        <p:spPr>
          <a:xfrm>
            <a:off x="12196683" y="6183973"/>
            <a:ext cx="8048998" cy="707886"/>
          </a:xfrm>
          <a:prstGeom prst="rect">
            <a:avLst/>
          </a:prstGeom>
        </p:spPr>
        <p:txBody>
          <a:bodyPr wrap="none">
            <a:spAutoFit/>
          </a:bodyPr>
          <a:lstStyle/>
          <a:p>
            <a:r>
              <a:rPr lang="en-US" b="1" dirty="0">
                <a:solidFill>
                  <a:srgbClr val="6E3BB3"/>
                </a:solidFill>
                <a:latin typeface="Lato" panose="020B0604020202020204" charset="0"/>
                <a:ea typeface="Lato" panose="020B0604020202020204" charset="0"/>
                <a:cs typeface="Lato" panose="020B0604020202020204" charset="0"/>
              </a:rPr>
              <a:t>Application process may include:  </a:t>
            </a:r>
          </a:p>
        </p:txBody>
      </p:sp>
      <p:sp>
        <p:nvSpPr>
          <p:cNvPr id="2" name="TextBox 1"/>
          <p:cNvSpPr txBox="1"/>
          <p:nvPr/>
        </p:nvSpPr>
        <p:spPr>
          <a:xfrm>
            <a:off x="13048954" y="7041563"/>
            <a:ext cx="10237092" cy="6001643"/>
          </a:xfrm>
          <a:prstGeom prst="rect">
            <a:avLst/>
          </a:prstGeom>
          <a:noFill/>
        </p:spPr>
        <p:txBody>
          <a:bodyPr wrap="square" rtlCol="0">
            <a:spAutoFit/>
          </a:bodyPr>
          <a:lstStyle/>
          <a:p>
            <a:r>
              <a:rPr lang="en-US" sz="2400" dirty="0">
                <a:solidFill>
                  <a:schemeClr val="bg1">
                    <a:lumMod val="50000"/>
                  </a:schemeClr>
                </a:solidFill>
                <a:latin typeface="Lato" panose="020B0604020202020204" charset="0"/>
                <a:ea typeface="Lato" panose="020B0604020202020204" charset="0"/>
                <a:cs typeface="Lato" panose="020B0604020202020204" charset="0"/>
              </a:rPr>
              <a:t>Interested students taking home an informational package, including an application and a letter explaining how qualified applications will be selected and noting that space on the Patrol is limited</a:t>
            </a:r>
          </a:p>
          <a:p>
            <a:endParaRPr lang="en-US" sz="2400" dirty="0">
              <a:solidFill>
                <a:schemeClr val="bg1">
                  <a:lumMod val="50000"/>
                </a:schemeClr>
              </a:solidFill>
              <a:latin typeface="Lato" panose="020B0604020202020204" charset="0"/>
              <a:ea typeface="Lato" panose="020B0604020202020204" charset="0"/>
              <a:cs typeface="Lato" panose="020B0604020202020204" charset="0"/>
            </a:endParaRPr>
          </a:p>
          <a:p>
            <a:r>
              <a:rPr lang="en-US" sz="2400" dirty="0">
                <a:solidFill>
                  <a:schemeClr val="bg1">
                    <a:lumMod val="50000"/>
                  </a:schemeClr>
                </a:solidFill>
                <a:latin typeface="Lato" panose="020B0604020202020204" charset="0"/>
                <a:ea typeface="Lato" panose="020B0604020202020204" charset="0"/>
                <a:cs typeface="Lato" panose="020B0604020202020204" charset="0"/>
              </a:rPr>
              <a:t>Interested students returning the application by a due date</a:t>
            </a:r>
          </a:p>
          <a:p>
            <a:endParaRPr lang="en-US" sz="2400" dirty="0">
              <a:solidFill>
                <a:schemeClr val="bg1">
                  <a:lumMod val="50000"/>
                </a:schemeClr>
              </a:solidFill>
              <a:latin typeface="Lato" panose="020B0604020202020204" charset="0"/>
              <a:ea typeface="Lato" panose="020B0604020202020204" charset="0"/>
              <a:cs typeface="Lato" panose="020B0604020202020204" charset="0"/>
            </a:endParaRPr>
          </a:p>
          <a:p>
            <a:r>
              <a:rPr lang="en-US" sz="2400" dirty="0">
                <a:solidFill>
                  <a:schemeClr val="bg1">
                    <a:lumMod val="50000"/>
                  </a:schemeClr>
                </a:solidFill>
                <a:latin typeface="Lato" panose="020B0604020202020204" charset="0"/>
                <a:ea typeface="Lato" panose="020B0604020202020204" charset="0"/>
                <a:cs typeface="Lato" panose="020B0604020202020204" charset="0"/>
              </a:rPr>
              <a:t>The Advisor reviewing the applications and forwarding selections to the principal for final approval</a:t>
            </a:r>
          </a:p>
          <a:p>
            <a:endParaRPr lang="en-US" sz="2400" dirty="0">
              <a:solidFill>
                <a:schemeClr val="bg1">
                  <a:lumMod val="50000"/>
                </a:schemeClr>
              </a:solidFill>
              <a:latin typeface="Lato" panose="020B0604020202020204" charset="0"/>
              <a:ea typeface="Lato" panose="020B0604020202020204" charset="0"/>
              <a:cs typeface="Lato" panose="020B0604020202020204" charset="0"/>
            </a:endParaRPr>
          </a:p>
          <a:p>
            <a:r>
              <a:rPr lang="en-US" sz="2400" dirty="0">
                <a:solidFill>
                  <a:schemeClr val="bg1">
                    <a:lumMod val="50000"/>
                  </a:schemeClr>
                </a:solidFill>
                <a:latin typeface="Lato" panose="020B0604020202020204" charset="0"/>
                <a:ea typeface="Lato" panose="020B0604020202020204" charset="0"/>
                <a:cs typeface="Lato" panose="020B0604020202020204" charset="0"/>
              </a:rPr>
              <a:t>Informing selected students and notifying them of when their training and Patrol service will begin</a:t>
            </a:r>
          </a:p>
          <a:p>
            <a:endParaRPr lang="en-US" sz="2400" dirty="0">
              <a:solidFill>
                <a:schemeClr val="bg1">
                  <a:lumMod val="50000"/>
                </a:schemeClr>
              </a:solidFill>
              <a:latin typeface="Lato" panose="020B0604020202020204" charset="0"/>
              <a:ea typeface="Lato" panose="020B0604020202020204" charset="0"/>
              <a:cs typeface="Lato" panose="020B0604020202020204" charset="0"/>
            </a:endParaRPr>
          </a:p>
          <a:p>
            <a:r>
              <a:rPr lang="en-US" sz="2400" dirty="0">
                <a:solidFill>
                  <a:schemeClr val="bg1">
                    <a:lumMod val="50000"/>
                  </a:schemeClr>
                </a:solidFill>
                <a:latin typeface="Lato" panose="020B0604020202020204" charset="0"/>
                <a:ea typeface="Lato" panose="020B0604020202020204" charset="0"/>
                <a:cs typeface="Lato" panose="020B0604020202020204" charset="0"/>
              </a:rPr>
              <a:t>Distributing a list of Patrollers to teachers so they are aware of which students may arrive late to class or need to leave early</a:t>
            </a:r>
          </a:p>
          <a:p>
            <a:endParaRPr lang="en-US" sz="2400" dirty="0">
              <a:solidFill>
                <a:schemeClr val="bg1">
                  <a:lumMod val="50000"/>
                </a:schemeClr>
              </a:solidFill>
              <a:latin typeface="Lato" panose="020B0604020202020204" charset="0"/>
              <a:ea typeface="Lato" panose="020B0604020202020204" charset="0"/>
              <a:cs typeface="Lato" panose="020B0604020202020204" charset="0"/>
            </a:endParaRPr>
          </a:p>
          <a:p>
            <a:r>
              <a:rPr lang="en-US" sz="2400" dirty="0">
                <a:solidFill>
                  <a:schemeClr val="bg1">
                    <a:lumMod val="50000"/>
                  </a:schemeClr>
                </a:solidFill>
                <a:latin typeface="Lato" panose="020B0604020202020204" charset="0"/>
                <a:ea typeface="Lato" panose="020B0604020202020204" charset="0"/>
                <a:cs typeface="Lato" panose="020B0604020202020204" charset="0"/>
              </a:rPr>
              <a:t>Training reserve Patrollers to account for attrition</a:t>
            </a:r>
          </a:p>
        </p:txBody>
      </p:sp>
      <p:pic>
        <p:nvPicPr>
          <p:cNvPr id="3" name="Picture 2"/>
          <p:cNvPicPr>
            <a:picLocks noChangeAspect="1"/>
          </p:cNvPicPr>
          <p:nvPr/>
        </p:nvPicPr>
        <p:blipFill>
          <a:blip r:embed="rId4"/>
          <a:stretch>
            <a:fillRect/>
          </a:stretch>
        </p:blipFill>
        <p:spPr>
          <a:xfrm>
            <a:off x="12505973" y="7257420"/>
            <a:ext cx="396274" cy="402371"/>
          </a:xfrm>
          <a:prstGeom prst="rect">
            <a:avLst/>
          </a:prstGeom>
        </p:spPr>
      </p:pic>
      <p:sp>
        <p:nvSpPr>
          <p:cNvPr id="22" name="Oval 21"/>
          <p:cNvSpPr>
            <a:spLocks noChangeAspect="1"/>
          </p:cNvSpPr>
          <p:nvPr/>
        </p:nvSpPr>
        <p:spPr bwMode="auto">
          <a:xfrm>
            <a:off x="12547297" y="8587743"/>
            <a:ext cx="313625" cy="313626"/>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23" name="Oval 22"/>
          <p:cNvSpPr>
            <a:spLocks noChangeAspect="1"/>
          </p:cNvSpPr>
          <p:nvPr/>
        </p:nvSpPr>
        <p:spPr bwMode="auto">
          <a:xfrm>
            <a:off x="12547297" y="10409173"/>
            <a:ext cx="313625" cy="313626"/>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27" name="Oval 26"/>
          <p:cNvSpPr>
            <a:spLocks noChangeAspect="1"/>
          </p:cNvSpPr>
          <p:nvPr/>
        </p:nvSpPr>
        <p:spPr bwMode="auto">
          <a:xfrm>
            <a:off x="12547297" y="11489687"/>
            <a:ext cx="313625" cy="313626"/>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29" name="Oval 28"/>
          <p:cNvSpPr>
            <a:spLocks noChangeAspect="1"/>
          </p:cNvSpPr>
          <p:nvPr/>
        </p:nvSpPr>
        <p:spPr bwMode="auto">
          <a:xfrm>
            <a:off x="12547297" y="12571531"/>
            <a:ext cx="313625" cy="313626"/>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1" name="Oval 30"/>
          <p:cNvSpPr>
            <a:spLocks noChangeAspect="1"/>
          </p:cNvSpPr>
          <p:nvPr/>
        </p:nvSpPr>
        <p:spPr bwMode="auto">
          <a:xfrm>
            <a:off x="12547297" y="9327329"/>
            <a:ext cx="313625" cy="313626"/>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Tree>
    <p:extLst>
      <p:ext uri="{BB962C8B-B14F-4D97-AF65-F5344CB8AC3E}">
        <p14:creationId xmlns:p14="http://schemas.microsoft.com/office/powerpoint/2010/main" val="4190626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4622" y="0"/>
            <a:ext cx="24388622" cy="13716000"/>
          </a:xfrm>
          <a:prstGeom prst="rect">
            <a:avLst/>
          </a:prstGeom>
        </p:spPr>
      </p:pic>
      <p:sp>
        <p:nvSpPr>
          <p:cNvPr id="26" name="Freeform 165"/>
          <p:cNvSpPr>
            <a:spLocks noChangeArrowheads="1"/>
          </p:cNvSpPr>
          <p:nvPr/>
        </p:nvSpPr>
        <p:spPr bwMode="auto">
          <a:xfrm>
            <a:off x="16224215" y="8656218"/>
            <a:ext cx="7551761" cy="4426507"/>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2"/>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16" name="Text Placeholder 1"/>
          <p:cNvSpPr>
            <a:spLocks noGrp="1"/>
          </p:cNvSpPr>
          <p:nvPr>
            <p:ph type="body" sz="quarter" idx="10"/>
          </p:nvPr>
        </p:nvSpPr>
        <p:spPr>
          <a:xfrm>
            <a:off x="5445410" y="616689"/>
            <a:ext cx="7818543"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Safety Patroller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17" name="Text Placeholder 2"/>
          <p:cNvSpPr>
            <a:spLocks noGrp="1"/>
          </p:cNvSpPr>
          <p:nvPr>
            <p:ph type="body" sz="quarter" idx="11"/>
          </p:nvPr>
        </p:nvSpPr>
        <p:spPr>
          <a:xfrm>
            <a:off x="13608829" y="605927"/>
            <a:ext cx="3030193" cy="1305605"/>
          </a:xfrm>
        </p:spPr>
        <p:txBody>
          <a:bodyPr/>
          <a:lstStyle/>
          <a:p>
            <a:r>
              <a:rPr lang="en-US" sz="8000" dirty="0"/>
              <a:t>Pledge</a:t>
            </a:r>
          </a:p>
        </p:txBody>
      </p:sp>
      <p:sp>
        <p:nvSpPr>
          <p:cNvPr id="19" name="Freeform 171"/>
          <p:cNvSpPr>
            <a:spLocks noChangeArrowheads="1"/>
          </p:cNvSpPr>
          <p:nvPr/>
        </p:nvSpPr>
        <p:spPr bwMode="auto">
          <a:xfrm>
            <a:off x="16224216" y="7813628"/>
            <a:ext cx="7551760" cy="84786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2">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20" name="TextBox 19"/>
          <p:cNvSpPr txBox="1"/>
          <p:nvPr/>
        </p:nvSpPr>
        <p:spPr>
          <a:xfrm>
            <a:off x="16112785" y="8677929"/>
            <a:ext cx="7663191" cy="4013370"/>
          </a:xfrm>
          <a:prstGeom prst="rect">
            <a:avLst/>
          </a:prstGeom>
          <a:noFill/>
        </p:spPr>
        <p:txBody>
          <a:bodyPr wrap="square" lIns="219419" tIns="109710" rIns="219419" bIns="109710" rtlCol="0">
            <a:spAutoFit/>
          </a:bodyPr>
          <a:lstStyle/>
          <a:p>
            <a:pPr marL="514350" indent="-514350">
              <a:lnSpc>
                <a:spcPct val="110000"/>
              </a:lnSpc>
              <a:buFont typeface="+mj-lt"/>
              <a:buAutoNum type="arabicPeriod"/>
            </a:pPr>
            <a:r>
              <a:rPr lang="en-US" sz="2800" dirty="0">
                <a:solidFill>
                  <a:schemeClr val="bg1"/>
                </a:solidFill>
                <a:latin typeface="Lato" panose="020B0604020202020204" charset="0"/>
                <a:ea typeface="Lato" panose="020B0604020202020204" charset="0"/>
                <a:cs typeface="Lato" panose="020B0604020202020204" charset="0"/>
              </a:rPr>
              <a:t>Treat others as you would like to be treated</a:t>
            </a:r>
          </a:p>
          <a:p>
            <a:pPr marL="514350" indent="-514350">
              <a:lnSpc>
                <a:spcPct val="110000"/>
              </a:lnSpc>
              <a:buFont typeface="+mj-lt"/>
              <a:buAutoNum type="arabicPeriod"/>
            </a:pPr>
            <a:r>
              <a:rPr lang="en-US" sz="2800" dirty="0">
                <a:solidFill>
                  <a:schemeClr val="bg1"/>
                </a:solidFill>
                <a:latin typeface="Lato" panose="020B0604020202020204" charset="0"/>
                <a:ea typeface="Lato" panose="020B0604020202020204" charset="0"/>
                <a:cs typeface="Lato" panose="020B0604020202020204" charset="0"/>
              </a:rPr>
              <a:t>Patrollers, including officers, will perform post duties as needed to ensure the integrity of service and the safety of the community</a:t>
            </a:r>
          </a:p>
          <a:p>
            <a:pPr marL="514350" indent="-514350">
              <a:lnSpc>
                <a:spcPct val="110000"/>
              </a:lnSpc>
              <a:buFont typeface="+mj-lt"/>
              <a:buAutoNum type="arabicPeriod"/>
            </a:pPr>
            <a:r>
              <a:rPr lang="en-US" sz="2800" dirty="0">
                <a:solidFill>
                  <a:schemeClr val="bg1"/>
                </a:solidFill>
                <a:latin typeface="Lato" panose="020B0604020202020204" charset="0"/>
                <a:ea typeface="Lato" panose="020B0604020202020204" charset="0"/>
                <a:cs typeface="Lato" panose="020B0604020202020204" charset="0"/>
              </a:rPr>
              <a:t>No Patroller is above performing any duty as circumstances dictate</a:t>
            </a:r>
          </a:p>
        </p:txBody>
      </p:sp>
      <p:sp>
        <p:nvSpPr>
          <p:cNvPr id="21" name="Text Box 250"/>
          <p:cNvSpPr txBox="1">
            <a:spLocks noChangeArrowheads="1"/>
          </p:cNvSpPr>
          <p:nvPr/>
        </p:nvSpPr>
        <p:spPr bwMode="auto">
          <a:xfrm>
            <a:off x="16491854" y="7905526"/>
            <a:ext cx="4283224" cy="492443"/>
          </a:xfrm>
          <a:prstGeom prst="rect">
            <a:avLst/>
          </a:prstGeom>
          <a:noFill/>
          <a:ln w="9525" cap="flat">
            <a:noFill/>
            <a:round/>
            <a:headEnd/>
            <a:tailEnd/>
          </a:ln>
          <a:effec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3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Golden Rules of Service</a:t>
            </a:r>
          </a:p>
        </p:txBody>
      </p:sp>
      <p:sp>
        <p:nvSpPr>
          <p:cNvPr id="22" name="Freeform 165"/>
          <p:cNvSpPr>
            <a:spLocks noChangeArrowheads="1"/>
          </p:cNvSpPr>
          <p:nvPr/>
        </p:nvSpPr>
        <p:spPr bwMode="auto">
          <a:xfrm>
            <a:off x="16248567" y="3283619"/>
            <a:ext cx="7515075" cy="4400833"/>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1"/>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23" name="Freeform 171"/>
          <p:cNvSpPr>
            <a:spLocks noChangeArrowheads="1"/>
          </p:cNvSpPr>
          <p:nvPr/>
        </p:nvSpPr>
        <p:spPr bwMode="auto">
          <a:xfrm>
            <a:off x="16248568" y="2435753"/>
            <a:ext cx="7515074" cy="84786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1">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24" name="TextBox 23"/>
          <p:cNvSpPr txBox="1"/>
          <p:nvPr/>
        </p:nvSpPr>
        <p:spPr>
          <a:xfrm>
            <a:off x="16336182" y="3311777"/>
            <a:ext cx="7327825" cy="4182647"/>
          </a:xfrm>
          <a:prstGeom prst="rect">
            <a:avLst/>
          </a:prstGeom>
          <a:noFill/>
        </p:spPr>
        <p:txBody>
          <a:bodyPr wrap="square" lIns="219419" tIns="109710" rIns="219419" bIns="109710" rtlCol="0">
            <a:spAutoFit/>
          </a:bodyPr>
          <a:lstStyle/>
          <a:p>
            <a:pPr algn="ctr">
              <a:lnSpc>
                <a:spcPct val="110000"/>
              </a:lnSpc>
            </a:pPr>
            <a:r>
              <a:rPr lang="en-US" sz="2600" b="1" dirty="0">
                <a:solidFill>
                  <a:schemeClr val="bg1"/>
                </a:solidFill>
                <a:latin typeface="Lato" panose="020B0604020202020204" charset="0"/>
                <a:ea typeface="Lato" panose="020B0604020202020204" charset="0"/>
                <a:cs typeface="Lato" panose="020B0604020202020204" charset="0"/>
              </a:rPr>
              <a:t>I promise to do my best to:</a:t>
            </a:r>
          </a:p>
          <a:p>
            <a:pPr algn="ctr">
              <a:lnSpc>
                <a:spcPct val="110000"/>
              </a:lnSpc>
            </a:pPr>
            <a:endParaRPr lang="en-US" sz="2600" b="1"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600" dirty="0">
                <a:solidFill>
                  <a:schemeClr val="bg1"/>
                </a:solidFill>
                <a:latin typeface="Lato" panose="020B0604020202020204" charset="0"/>
                <a:ea typeface="Lato" panose="020B0604020202020204" charset="0"/>
                <a:cs typeface="Lato" panose="020B0604020202020204" charset="0"/>
              </a:rPr>
              <a:t>Report for duty on time</a:t>
            </a:r>
          </a:p>
          <a:p>
            <a:pPr marL="457200" indent="-457200">
              <a:lnSpc>
                <a:spcPct val="110000"/>
              </a:lnSpc>
              <a:buFont typeface="Arial" panose="020B0604020202020204" pitchFamily="34" charset="0"/>
              <a:buChar char="•"/>
            </a:pPr>
            <a:r>
              <a:rPr lang="en-US" sz="2600" dirty="0">
                <a:solidFill>
                  <a:schemeClr val="bg1"/>
                </a:solidFill>
                <a:latin typeface="Lato" panose="020B0604020202020204" charset="0"/>
                <a:ea typeface="Lato" panose="020B0604020202020204" charset="0"/>
                <a:cs typeface="Lato" panose="020B0604020202020204" charset="0"/>
              </a:rPr>
              <a:t>Perform my duties faithfully</a:t>
            </a:r>
          </a:p>
          <a:p>
            <a:pPr marL="457200" indent="-457200">
              <a:lnSpc>
                <a:spcPct val="110000"/>
              </a:lnSpc>
              <a:buFont typeface="Arial" panose="020B0604020202020204" pitchFamily="34" charset="0"/>
              <a:buChar char="•"/>
            </a:pPr>
            <a:r>
              <a:rPr lang="en-US" sz="2600" dirty="0">
                <a:solidFill>
                  <a:schemeClr val="bg1"/>
                </a:solidFill>
                <a:latin typeface="Lato" panose="020B0604020202020204" charset="0"/>
                <a:ea typeface="Lato" panose="020B0604020202020204" charset="0"/>
                <a:cs typeface="Lato" panose="020B0604020202020204" charset="0"/>
              </a:rPr>
              <a:t>Strive to prevent traffic crashes, always setting a good example myself</a:t>
            </a:r>
          </a:p>
          <a:p>
            <a:pPr marL="457200" indent="-457200">
              <a:lnSpc>
                <a:spcPct val="110000"/>
              </a:lnSpc>
              <a:buFont typeface="Arial" panose="020B0604020202020204" pitchFamily="34" charset="0"/>
              <a:buChar char="•"/>
            </a:pPr>
            <a:r>
              <a:rPr lang="en-US" sz="2600" dirty="0">
                <a:solidFill>
                  <a:schemeClr val="bg1"/>
                </a:solidFill>
                <a:latin typeface="Lato" panose="020B0604020202020204" charset="0"/>
                <a:ea typeface="Lato" panose="020B0604020202020204" charset="0"/>
                <a:cs typeface="Lato" panose="020B0604020202020204" charset="0"/>
              </a:rPr>
              <a:t>Obey my teachers and officers of the Patrol</a:t>
            </a:r>
          </a:p>
          <a:p>
            <a:pPr marL="457200" indent="-457200">
              <a:lnSpc>
                <a:spcPct val="110000"/>
              </a:lnSpc>
              <a:buFont typeface="Arial" panose="020B0604020202020204" pitchFamily="34" charset="0"/>
              <a:buChar char="•"/>
            </a:pPr>
            <a:r>
              <a:rPr lang="en-US" sz="2600" dirty="0">
                <a:solidFill>
                  <a:schemeClr val="bg1"/>
                </a:solidFill>
                <a:latin typeface="Lato" panose="020B0604020202020204" charset="0"/>
                <a:ea typeface="Lato" panose="020B0604020202020204" charset="0"/>
                <a:cs typeface="Lato" panose="020B0604020202020204" charset="0"/>
              </a:rPr>
              <a:t>Report dangerous student practices</a:t>
            </a:r>
          </a:p>
          <a:p>
            <a:pPr marL="457200" indent="-457200">
              <a:lnSpc>
                <a:spcPct val="110000"/>
              </a:lnSpc>
              <a:buFont typeface="Arial" panose="020B0604020202020204" pitchFamily="34" charset="0"/>
              <a:buChar char="•"/>
            </a:pPr>
            <a:r>
              <a:rPr lang="en-US" sz="2600" dirty="0">
                <a:solidFill>
                  <a:schemeClr val="bg1"/>
                </a:solidFill>
                <a:latin typeface="Lato" panose="020B0604020202020204" charset="0"/>
                <a:ea typeface="Lato" panose="020B0604020202020204" charset="0"/>
                <a:cs typeface="Lato" panose="020B0604020202020204" charset="0"/>
              </a:rPr>
              <a:t>Strive to earn the respect of fellow students</a:t>
            </a:r>
          </a:p>
        </p:txBody>
      </p:sp>
      <p:sp>
        <p:nvSpPr>
          <p:cNvPr id="25" name="Text Box 250"/>
          <p:cNvSpPr txBox="1">
            <a:spLocks noChangeArrowheads="1"/>
          </p:cNvSpPr>
          <p:nvPr/>
        </p:nvSpPr>
        <p:spPr bwMode="auto">
          <a:xfrm>
            <a:off x="16491854" y="2563401"/>
            <a:ext cx="5903860" cy="492443"/>
          </a:xfrm>
          <a:prstGeom prst="rect">
            <a:avLst/>
          </a:prstGeom>
          <a:noFill/>
          <a:ln w="9525" cap="flat">
            <a:noFill/>
            <a:round/>
            <a:headEnd/>
            <a:tailEnd/>
          </a:ln>
          <a:effec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3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AAA School Safety Patrol Pledge</a:t>
            </a:r>
          </a:p>
        </p:txBody>
      </p:sp>
      <p:pic>
        <p:nvPicPr>
          <p:cNvPr id="2" name="Picture 1"/>
          <p:cNvPicPr>
            <a:picLocks noChangeAspect="1"/>
          </p:cNvPicPr>
          <p:nvPr/>
        </p:nvPicPr>
        <p:blipFill rotWithShape="1">
          <a:blip r:embed="rId3"/>
          <a:srcRect r="35083"/>
          <a:stretch/>
        </p:blipFill>
        <p:spPr>
          <a:xfrm>
            <a:off x="797497" y="2545060"/>
            <a:ext cx="14326429" cy="10537136"/>
          </a:xfrm>
          <a:prstGeom prst="rect">
            <a:avLst/>
          </a:prstGeom>
        </p:spPr>
      </p:pic>
    </p:spTree>
    <p:extLst>
      <p:ext uri="{BB962C8B-B14F-4D97-AF65-F5344CB8AC3E}">
        <p14:creationId xmlns:p14="http://schemas.microsoft.com/office/powerpoint/2010/main" val="265624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type="pic" sz="quarter" idx="10"/>
          </p:nvPr>
        </p:nvPicPr>
        <p:blipFill rotWithShape="1">
          <a:blip r:embed="rId3" cstate="email">
            <a:extLst>
              <a:ext uri="{28A0092B-C50C-407E-A947-70E740481C1C}">
                <a14:useLocalDpi xmlns:a14="http://schemas.microsoft.com/office/drawing/2010/main" val="0"/>
              </a:ext>
            </a:extLst>
          </a:blip>
          <a:srcRect l="4505" t="25020" r="117" b="25020"/>
          <a:stretch/>
        </p:blipFill>
        <p:spPr bwMode="auto">
          <a:xfrm>
            <a:off x="0" y="-664687"/>
            <a:ext cx="24383999" cy="1438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08538" y="9410698"/>
            <a:ext cx="13115601" cy="3861957"/>
          </a:xfrm>
          <a:prstGeom prst="rect">
            <a:avLst/>
          </a:prstGeom>
          <a:solidFill>
            <a:srgbClr val="00B0F0"/>
          </a:solidFill>
          <a:ln w="1524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Montserrat" charset="0"/>
              <a:ea typeface="+mn-ea"/>
              <a:cs typeface="+mn-cs"/>
            </a:endParaRPr>
          </a:p>
        </p:txBody>
      </p:sp>
      <p:sp>
        <p:nvSpPr>
          <p:cNvPr id="7" name="TextBox 6"/>
          <p:cNvSpPr txBox="1"/>
          <p:nvPr/>
        </p:nvSpPr>
        <p:spPr>
          <a:xfrm>
            <a:off x="3529876" y="9264184"/>
            <a:ext cx="18872924" cy="36317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0" normalizeH="0" baseline="0" noProof="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rPr>
              <a:t>Supporting</a:t>
            </a:r>
          </a:p>
          <a:p>
            <a:pPr marL="0" marR="0" lvl="0" indent="0" algn="ctr" defTabSz="1828434" rtl="0" eaLnBrk="1" fontAlgn="auto" latinLnBrk="0" hangingPunct="1">
              <a:lnSpc>
                <a:spcPct val="100000"/>
              </a:lnSpc>
              <a:spcBef>
                <a:spcPts val="0"/>
              </a:spcBef>
              <a:spcAft>
                <a:spcPts val="0"/>
              </a:spcAft>
              <a:buClrTx/>
              <a:buSzTx/>
              <a:buFontTx/>
              <a:buNone/>
              <a:tabLst/>
              <a:defRPr/>
            </a:pPr>
            <a:r>
              <a:rPr lang="en-US" sz="11500" b="1" spc="3000" noProof="0" dirty="0">
                <a:solidFill>
                  <a:schemeClr val="bg1"/>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Your </a:t>
            </a:r>
            <a:r>
              <a:rPr kumimoji="0" lang="en-US" sz="11500" b="1" i="0" u="none" strike="noStrike" kern="1200" cap="none" spc="3000" normalizeH="0" baseline="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rPr>
              <a:t>Patrol</a:t>
            </a:r>
            <a:endParaRPr kumimoji="0" lang="en-US" sz="11500" b="1" i="0" u="none" strike="noStrike" kern="1200" cap="none" spc="3000" normalizeH="0" baseline="0" noProof="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endParaRPr>
          </a:p>
        </p:txBody>
      </p:sp>
      <p:pic>
        <p:nvPicPr>
          <p:cNvPr id="8" name="Picture 2" descr="Image result for red and white a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0020"/>
            <a:ext cx="4439285" cy="221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45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395206"/>
            <a:ext cx="24384000" cy="14111205"/>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 Placeholder 2"/>
          <p:cNvSpPr>
            <a:spLocks noGrp="1"/>
          </p:cNvSpPr>
          <p:nvPr>
            <p:ph type="body" sz="quarter" idx="11"/>
          </p:nvPr>
        </p:nvSpPr>
        <p:spPr>
          <a:xfrm>
            <a:off x="14338520" y="203992"/>
            <a:ext cx="3937459" cy="1305605"/>
          </a:xfrm>
        </p:spPr>
        <p:txBody>
          <a:bodyPr/>
          <a:lstStyle/>
          <a:p>
            <a:r>
              <a:rPr lang="en-US" sz="8000" dirty="0"/>
              <a:t>Benefits</a:t>
            </a:r>
          </a:p>
        </p:txBody>
      </p:sp>
      <p:sp>
        <p:nvSpPr>
          <p:cNvPr id="16" name="Text Placeholder 1"/>
          <p:cNvSpPr>
            <a:spLocks noGrp="1"/>
          </p:cNvSpPr>
          <p:nvPr>
            <p:ph type="body" sz="quarter" idx="10"/>
          </p:nvPr>
        </p:nvSpPr>
        <p:spPr>
          <a:xfrm>
            <a:off x="1518443" y="174034"/>
            <a:ext cx="13814713"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Supporting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2086" y1="26908" x2="32086" y2="26908"/>
                        <a14:foregroundMark x1="19786" y1="27309" x2="19786" y2="27309"/>
                        <a14:foregroundMark x1="19251" y1="22490" x2="19251" y2="22490"/>
                        <a14:foregroundMark x1="26738" y1="30924" x2="26738" y2="30924"/>
                        <a14:foregroundMark x1="75936" y1="32932" x2="75936" y2="32932"/>
                        <a14:foregroundMark x1="64171" y1="95181" x2="64171" y2="95181"/>
                        <a14:foregroundMark x1="61497" y1="92369" x2="61497" y2="92369"/>
                        <a14:foregroundMark x1="90374" y1="93173" x2="90374" y2="93173"/>
                        <a14:foregroundMark x1="89305" y1="91566" x2="89305" y2="91566"/>
                        <a14:foregroundMark x1="86096" y1="96386" x2="86096" y2="96386"/>
                        <a14:foregroundMark x1="90909" y1="93574" x2="90909" y2="93574"/>
                        <a14:foregroundMark x1="71658" y1="42570" x2="71658" y2="42570"/>
                        <a14:foregroundMark x1="22995" y1="61847" x2="22995" y2="61847"/>
                        <a14:foregroundMark x1="23529" y1="61847" x2="23529" y2="61847"/>
                        <a14:foregroundMark x1="93583" y1="83936" x2="93583" y2="83936"/>
                        <a14:foregroundMark x1="8021" y1="73092" x2="8021" y2="73092"/>
                        <a14:foregroundMark x1="23529" y1="77912" x2="23529" y2="77912"/>
                        <a14:foregroundMark x1="24064" y1="82731" x2="24064" y2="82731"/>
                        <a14:foregroundMark x1="31016" y1="83133" x2="31016" y2="83133"/>
                        <a14:foregroundMark x1="21925" y1="42570" x2="21925" y2="42570"/>
                        <a14:foregroundMark x1="26738" y1="55823" x2="26738" y2="55823"/>
                        <a14:foregroundMark x1="30481" y1="54618" x2="30481" y2="54618"/>
                        <a14:foregroundMark x1="38503" y1="48996" x2="38503" y2="48996"/>
                        <a14:foregroundMark x1="41176" y1="48996" x2="41176" y2="48996"/>
                        <a14:foregroundMark x1="43850" y1="47390" x2="43850" y2="47390"/>
                        <a14:foregroundMark x1="13369" y1="46988" x2="13369" y2="46988"/>
                        <a14:foregroundMark x1="11765" y1="46988" x2="11765" y2="46988"/>
                        <a14:foregroundMark x1="9626" y1="59036" x2="9626" y2="59036"/>
                        <a14:foregroundMark x1="43316" y1="57028" x2="43316" y2="57028"/>
                        <a14:foregroundMark x1="43316" y1="65060" x2="43316" y2="65060"/>
                        <a14:foregroundMark x1="31016" y1="67068" x2="31016" y2="67068"/>
                        <a14:foregroundMark x1="33155" y1="60643" x2="33155" y2="60643"/>
                        <a14:foregroundMark x1="29947" y1="72289" x2="29947" y2="72289"/>
                        <a14:foregroundMark x1="16043" y1="71486" x2="16043" y2="71486"/>
                        <a14:foregroundMark x1="17112" y1="65060" x2="17112" y2="65060"/>
                        <a14:foregroundMark x1="20321" y1="54618" x2="20321" y2="51004"/>
                        <a14:foregroundMark x1="18717" y1="37349" x2="18717" y2="37349"/>
                        <a14:foregroundMark x1="9626" y1="43373" x2="9626" y2="43373"/>
                        <a14:foregroundMark x1="12299" y1="44578" x2="12299" y2="44578"/>
                        <a14:foregroundMark x1="17112" y1="27711" x2="17112" y2="27711"/>
                        <a14:foregroundMark x1="14439" y1="18876" x2="14439" y2="18876"/>
                        <a14:foregroundMark x1="14439" y1="43373" x2="14439" y2="42570"/>
                        <a14:foregroundMark x1="25134" y1="41767" x2="25134" y2="41767"/>
                        <a14:foregroundMark x1="15508" y1="14458" x2="15508" y2="14458"/>
                        <a14:foregroundMark x1="27807" y1="11245" x2="27807" y2="11245"/>
                        <a14:foregroundMark x1="30481" y1="11245" x2="30481" y2="11245"/>
                        <a14:foregroundMark x1="31016" y1="10843" x2="31016" y2="10843"/>
                        <a14:foregroundMark x1="34759" y1="10442" x2="37433" y2="10442"/>
                        <a14:foregroundMark x1="43850" y1="12450" x2="44920" y2="12851"/>
                        <a14:foregroundMark x1="48128" y1="14056" x2="49733" y2="15261"/>
                        <a14:foregroundMark x1="50267" y1="16466" x2="50802" y2="17671"/>
                        <a14:foregroundMark x1="50267" y1="18474" x2="47059" y2="18474"/>
                        <a14:foregroundMark x1="44385" y1="18474" x2="42781" y2="18474"/>
                        <a14:foregroundMark x1="31016" y1="16867" x2="28877" y2="16867"/>
                        <a14:foregroundMark x1="16578" y1="15261" x2="11765" y2="15261"/>
                        <a14:foregroundMark x1="3209" y1="14859" x2="1604" y2="15261"/>
                        <a14:foregroundMark x1="12834" y1="10843" x2="12834" y2="10843"/>
                        <a14:foregroundMark x1="17647" y1="11245" x2="21390" y2="11647"/>
                        <a14:foregroundMark x1="21925" y1="11647" x2="21925" y2="11647"/>
                        <a14:foregroundMark x1="27807" y1="10442" x2="27807" y2="10442"/>
                        <a14:foregroundMark x1="12299" y1="14056" x2="10695" y2="14458"/>
                        <a14:foregroundMark x1="7487" y1="14859" x2="6952" y2="15663"/>
                        <a14:foregroundMark x1="6417" y1="16064" x2="6417" y2="16064"/>
                        <a14:foregroundMark x1="6952" y1="16867" x2="6952" y2="16867"/>
                        <a14:foregroundMark x1="19251" y1="24900" x2="19251" y2="24900"/>
                        <a14:foregroundMark x1="35294" y1="40964" x2="35294" y2="40964"/>
                        <a14:foregroundMark x1="33155" y1="41365" x2="33155" y2="41365"/>
                        <a14:foregroundMark x1="30481" y1="42169" x2="30481" y2="42169"/>
                        <a14:foregroundMark x1="29947" y1="44578" x2="29947" y2="44578"/>
                        <a14:foregroundMark x1="31016" y1="46586" x2="32620" y2="46988"/>
                        <a14:foregroundMark x1="35294" y1="46586" x2="36364" y2="46586"/>
                        <a14:foregroundMark x1="39037" y1="45783" x2="41176" y2="44578"/>
                        <a14:foregroundMark x1="41176" y1="44578" x2="41176" y2="44578"/>
                        <a14:foregroundMark x1="41176" y1="44177" x2="41176" y2="44177"/>
                        <a14:foregroundMark x1="39037" y1="46988" x2="38503" y2="48594"/>
                        <a14:foregroundMark x1="33690" y1="53414" x2="33155" y2="54618"/>
                        <a14:foregroundMark x1="33155" y1="57028" x2="33155" y2="57831"/>
                        <a14:foregroundMark x1="29947" y1="59036" x2="29947" y2="59036"/>
                        <a14:foregroundMark x1="28342" y1="55020" x2="28342" y2="55020"/>
                        <a14:foregroundMark x1="31551" y1="50602" x2="31551" y2="50602"/>
                        <a14:foregroundMark x1="29947" y1="50201" x2="27273" y2="49799"/>
                        <a14:foregroundMark x1="20321" y1="47791" x2="20321" y2="47791"/>
                        <a14:foregroundMark x1="17647" y1="50201" x2="17112" y2="51807"/>
                        <a14:foregroundMark x1="17112" y1="53815" x2="17112" y2="55422"/>
                        <a14:foregroundMark x1="17647" y1="58635" x2="17647" y2="60241"/>
                        <a14:foregroundMark x1="17647" y1="61044" x2="17647" y2="61847"/>
                        <a14:foregroundMark x1="17647" y1="62249" x2="17647" y2="62249"/>
                        <a14:foregroundMark x1="17647" y1="62651" x2="18717" y2="63855"/>
                        <a14:foregroundMark x1="20856" y1="63855" x2="23529" y2="64257"/>
                        <a14:foregroundMark x1="26203" y1="64257" x2="26738" y2="64257"/>
                        <a14:foregroundMark x1="29947" y1="64257" x2="33155" y2="64659"/>
                        <a14:foregroundMark x1="35294" y1="64659" x2="36364" y2="65462"/>
                        <a14:foregroundMark x1="34759" y1="69076" x2="34759" y2="69076"/>
                        <a14:foregroundMark x1="33155" y1="71084" x2="33155" y2="71084"/>
                        <a14:foregroundMark x1="32620" y1="72289" x2="32620" y2="72289"/>
                        <a14:foregroundMark x1="31551" y1="73092" x2="30481" y2="73494"/>
                        <a14:foregroundMark x1="28342" y1="73494" x2="27807" y2="73896"/>
                        <a14:foregroundMark x1="18717" y1="76707" x2="18717" y2="76707"/>
                        <a14:foregroundMark x1="20321" y1="78313" x2="20321" y2="78313"/>
                        <a14:foregroundMark x1="20856" y1="79518" x2="20856" y2="80321"/>
                        <a14:foregroundMark x1="20856" y1="83936" x2="20856" y2="84739"/>
                        <a14:foregroundMark x1="20856" y1="85944" x2="20856" y2="88353"/>
                        <a14:foregroundMark x1="20856" y1="92369" x2="20856" y2="93173"/>
                        <a14:foregroundMark x1="21390" y1="93173" x2="21390" y2="93173"/>
                        <a14:foregroundMark x1="17112" y1="92369" x2="17112" y2="92369"/>
                        <a14:foregroundMark x1="35294" y1="93976" x2="35294" y2="93976"/>
                        <a14:foregroundMark x1="34759" y1="92369" x2="34759" y2="92369"/>
                        <a14:foregroundMark x1="34759" y1="92369" x2="33690" y2="90763"/>
                        <a14:foregroundMark x1="33155" y1="89960" x2="33155" y2="89960"/>
                        <a14:foregroundMark x1="31016" y1="89157" x2="31016" y2="89157"/>
                        <a14:foregroundMark x1="28877" y1="90763" x2="28342" y2="92369"/>
                        <a14:foregroundMark x1="28877" y1="93173" x2="28877" y2="93173"/>
                        <a14:foregroundMark x1="31016" y1="93173" x2="31016" y2="93173"/>
                        <a14:foregroundMark x1="81818" y1="96386" x2="81818" y2="96386"/>
                        <a14:foregroundMark x1="81283" y1="95181" x2="81283" y2="95181"/>
                        <a14:foregroundMark x1="78610" y1="43775" x2="78610" y2="43775"/>
                        <a14:foregroundMark x1="37433" y1="37349" x2="37433" y2="37349"/>
                        <a14:backgroundMark x1="75936" y1="73494" x2="75936" y2="73494"/>
                        <a14:backgroundMark x1="75936" y1="76707" x2="75936" y2="76707"/>
                        <a14:backgroundMark x1="75936" y1="80321" x2="75936" y2="80321"/>
                        <a14:backgroundMark x1="75936" y1="81124" x2="75936" y2="81124"/>
                        <a14:backgroundMark x1="75401" y1="82731" x2="75401" y2="82731"/>
                        <a14:backgroundMark x1="75401" y1="83936" x2="75401" y2="83936"/>
                        <a14:backgroundMark x1="75401" y1="85141" x2="75401" y2="85141"/>
                        <a14:backgroundMark x1="77005" y1="87149" x2="77005" y2="87149"/>
                        <a14:backgroundMark x1="77005" y1="88353" x2="77005" y2="88353"/>
                        <a14:backgroundMark x1="1070" y1="15261" x2="1070" y2="15261"/>
                        <a14:backgroundMark x1="24064" y1="82731" x2="24064" y2="82731"/>
                        <a14:backgroundMark x1="23529" y1="77912" x2="23529" y2="77912"/>
                        <a14:backgroundMark x1="93583" y1="83936" x2="93583" y2="83936"/>
                        <a14:backgroundMark x1="44385" y1="47390" x2="44385" y2="47390"/>
                        <a14:backgroundMark x1="50267" y1="14859" x2="50267" y2="14859"/>
                        <a14:backgroundMark x1="50802" y1="16867" x2="50802" y2="16867"/>
                        <a14:backgroundMark x1="50802" y1="15663" x2="50802" y2="15663"/>
                        <a14:backgroundMark x1="50802" y1="18072" x2="50802" y2="18072"/>
                        <a14:backgroundMark x1="50802" y1="18876" x2="50802" y2="18876"/>
                      </a14:backgroundRemoval>
                    </a14:imgEffect>
                  </a14:imgLayer>
                </a14:imgProps>
              </a:ext>
            </a:extLst>
          </a:blip>
          <a:stretch>
            <a:fillRect/>
          </a:stretch>
        </p:blipFill>
        <p:spPr>
          <a:xfrm flipH="1">
            <a:off x="20160787" y="9380494"/>
            <a:ext cx="2635016" cy="3508658"/>
          </a:xfrm>
          <a:prstGeom prst="rect">
            <a:avLst/>
          </a:prstGeom>
        </p:spPr>
      </p:pic>
      <p:sp>
        <p:nvSpPr>
          <p:cNvPr id="29" name="Rectangle 28"/>
          <p:cNvSpPr/>
          <p:nvPr/>
        </p:nvSpPr>
        <p:spPr>
          <a:xfrm>
            <a:off x="0" y="12710394"/>
            <a:ext cx="24384000" cy="1005605"/>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bwMode="auto">
          <a:xfrm>
            <a:off x="719778" y="2361383"/>
            <a:ext cx="1902922" cy="190292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 name="TextBox 2"/>
          <p:cNvSpPr txBox="1"/>
          <p:nvPr/>
        </p:nvSpPr>
        <p:spPr>
          <a:xfrm>
            <a:off x="2852452" y="2629524"/>
            <a:ext cx="4842140" cy="707886"/>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Students gain: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61463" y1="22358" x2="61463" y2="22358"/>
                      </a14:backgroundRemoval>
                    </a14:imgEffect>
                  </a14:imgLayer>
                </a14:imgProps>
              </a:ext>
            </a:extLst>
          </a:blip>
          <a:stretch>
            <a:fillRect/>
          </a:stretch>
        </p:blipFill>
        <p:spPr>
          <a:xfrm>
            <a:off x="1107583" y="2667849"/>
            <a:ext cx="965053" cy="1158063"/>
          </a:xfrm>
          <a:prstGeom prst="rect">
            <a:avLst/>
          </a:prstGeom>
        </p:spPr>
      </p:pic>
      <p:sp>
        <p:nvSpPr>
          <p:cNvPr id="33" name="Oval 32"/>
          <p:cNvSpPr>
            <a:spLocks noChangeAspect="1"/>
          </p:cNvSpPr>
          <p:nvPr/>
        </p:nvSpPr>
        <p:spPr bwMode="auto">
          <a:xfrm>
            <a:off x="12428906" y="2380404"/>
            <a:ext cx="1909614" cy="190961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6392" y1="42857" x2="46392" y2="42857"/>
                        <a14:foregroundMark x1="61856" y1="45560" x2="61856" y2="45560"/>
                        <a14:foregroundMark x1="60825" y1="50193" x2="60825" y2="50193"/>
                        <a14:foregroundMark x1="46392" y1="49035" x2="46392" y2="49035"/>
                        <a14:foregroundMark x1="37113" y1="49035" x2="37113" y2="49035"/>
                        <a14:foregroundMark x1="42784" y1="37838" x2="42784" y2="37838"/>
                        <a14:foregroundMark x1="47423" y1="33205" x2="47423" y2="33205"/>
                        <a14:foregroundMark x1="50000" y1="30502" x2="50000" y2="30502"/>
                        <a14:foregroundMark x1="47938" y1="21236" x2="47938" y2="21236"/>
                        <a14:foregroundMark x1="40206" y1="33205" x2="40206" y2="33205"/>
                        <a14:foregroundMark x1="51546" y1="27413" x2="51546" y2="27413"/>
                        <a14:foregroundMark x1="56701" y1="54054" x2="56701" y2="54054"/>
                        <a14:foregroundMark x1="37113" y1="53282" x2="37113" y2="53282"/>
                        <a14:foregroundMark x1="23711" y1="61390" x2="23711" y2="61390"/>
                        <a14:foregroundMark x1="25258" y1="58687" x2="25258" y2="58687"/>
                        <a14:foregroundMark x1="30928" y1="57915" x2="30928" y2="57915"/>
                        <a14:foregroundMark x1="32474" y1="57915" x2="32474" y2="57915"/>
                        <a14:foregroundMark x1="40206" y1="59846" x2="40206" y2="59846"/>
                        <a14:foregroundMark x1="43814" y1="60232" x2="43814" y2="60232"/>
                        <a14:foregroundMark x1="51031" y1="57143" x2="51031" y2="57143"/>
                        <a14:foregroundMark x1="69588" y1="56371" x2="69588" y2="56371"/>
                        <a14:foregroundMark x1="76804" y1="57529" x2="76804" y2="57529"/>
                        <a14:foregroundMark x1="76289" y1="69112" x2="76289" y2="69112"/>
                        <a14:foregroundMark x1="69588" y1="74131" x2="69588" y2="74131"/>
                        <a14:foregroundMark x1="65464" y1="75676" x2="65464" y2="75676"/>
                        <a14:foregroundMark x1="68557" y1="67954" x2="68557" y2="67954"/>
                        <a14:foregroundMark x1="70103" y1="64479" x2="70103" y2="64479"/>
                        <a14:foregroundMark x1="63402" y1="64479" x2="63402" y2="64479"/>
                        <a14:foregroundMark x1="50515" y1="72587" x2="50515" y2="72587"/>
                        <a14:foregroundMark x1="59278" y1="68726" x2="59278" y2="68726"/>
                        <a14:foregroundMark x1="58247" y1="72201" x2="58247" y2="72201"/>
                        <a14:foregroundMark x1="49485" y1="67181" x2="49485" y2="67181"/>
                        <a14:foregroundMark x1="34021" y1="68726" x2="34021" y2="68726"/>
                        <a14:foregroundMark x1="30412" y1="74131" x2="30412" y2="74131"/>
                        <a14:foregroundMark x1="28351" y1="76062" x2="28351" y2="76062"/>
                        <a14:foregroundMark x1="27835" y1="79537" x2="27835" y2="79537"/>
                        <a14:foregroundMark x1="26804" y1="87259" x2="26804" y2="87259"/>
                        <a14:foregroundMark x1="53608" y1="85714" x2="53608" y2="85714"/>
                        <a14:foregroundMark x1="72680" y1="86873" x2="72680" y2="86873"/>
                        <a14:foregroundMark x1="44845" y1="92664" x2="44845" y2="92664"/>
                        <a14:foregroundMark x1="28866" y1="96911" x2="28866" y2="96911"/>
                        <a14:foregroundMark x1="58247" y1="4247" x2="58247" y2="4247"/>
                        <a14:foregroundMark x1="50000" y1="4633" x2="50000" y2="4633"/>
                      </a14:backgroundRemoval>
                    </a14:imgEffect>
                  </a14:imgLayer>
                </a14:imgProps>
              </a:ext>
            </a:extLst>
          </a:blip>
          <a:stretch>
            <a:fillRect/>
          </a:stretch>
        </p:blipFill>
        <p:spPr>
          <a:xfrm>
            <a:off x="12878586" y="2528593"/>
            <a:ext cx="1003822" cy="1340154"/>
          </a:xfrm>
          <a:prstGeom prst="rect">
            <a:avLst/>
          </a:prstGeom>
        </p:spPr>
      </p:pic>
      <p:sp>
        <p:nvSpPr>
          <p:cNvPr id="37" name="Oval 36"/>
          <p:cNvSpPr>
            <a:spLocks noChangeAspect="1"/>
          </p:cNvSpPr>
          <p:nvPr/>
        </p:nvSpPr>
        <p:spPr bwMode="auto">
          <a:xfrm>
            <a:off x="893006" y="7870051"/>
            <a:ext cx="1909614" cy="190961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4" name="TextBox 33"/>
          <p:cNvSpPr txBox="1"/>
          <p:nvPr/>
        </p:nvSpPr>
        <p:spPr>
          <a:xfrm>
            <a:off x="3511339" y="3294637"/>
            <a:ext cx="4290224" cy="923330"/>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Safety awareness</a:t>
            </a:r>
          </a:p>
          <a:p>
            <a:endParaRPr lang="en-US" sz="2400" dirty="0">
              <a:solidFill>
                <a:schemeClr val="bg1">
                  <a:lumMod val="50000"/>
                </a:schemeClr>
              </a:solidFill>
            </a:endParaRPr>
          </a:p>
        </p:txBody>
      </p:sp>
      <p:sp>
        <p:nvSpPr>
          <p:cNvPr id="35" name="TextBox 34"/>
          <p:cNvSpPr txBox="1"/>
          <p:nvPr/>
        </p:nvSpPr>
        <p:spPr>
          <a:xfrm>
            <a:off x="3511339" y="5385555"/>
            <a:ext cx="3619500"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Leadership </a:t>
            </a:r>
          </a:p>
        </p:txBody>
      </p:sp>
      <p:sp>
        <p:nvSpPr>
          <p:cNvPr id="36" name="TextBox 35"/>
          <p:cNvSpPr txBox="1"/>
          <p:nvPr/>
        </p:nvSpPr>
        <p:spPr>
          <a:xfrm>
            <a:off x="3511339" y="4655350"/>
            <a:ext cx="3238500"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Teamwork</a:t>
            </a:r>
          </a:p>
        </p:txBody>
      </p:sp>
      <p:sp>
        <p:nvSpPr>
          <p:cNvPr id="41" name="TextBox 40"/>
          <p:cNvSpPr txBox="1"/>
          <p:nvPr/>
        </p:nvSpPr>
        <p:spPr>
          <a:xfrm flipH="1">
            <a:off x="2558595" y="4009019"/>
            <a:ext cx="2294975" cy="553998"/>
          </a:xfrm>
          <a:prstGeom prst="rect">
            <a:avLst/>
          </a:prstGeom>
          <a:noFill/>
        </p:spPr>
        <p:txBody>
          <a:bodyPr wrap="square" rtlCol="0">
            <a:spAutoFit/>
          </a:bodyPr>
          <a:lstStyle/>
          <a:p>
            <a:pPr lvl="1"/>
            <a:r>
              <a:rPr lang="en-US" sz="3000" dirty="0">
                <a:solidFill>
                  <a:schemeClr val="bg1">
                    <a:lumMod val="50000"/>
                  </a:schemeClr>
                </a:solidFill>
                <a:latin typeface="Lato" panose="020B0604020202020204" charset="0"/>
                <a:ea typeface="Lato" panose="020B0604020202020204" charset="0"/>
                <a:cs typeface="Lato" panose="020B0604020202020204" charset="0"/>
              </a:rPr>
              <a:t>Pride </a:t>
            </a:r>
          </a:p>
        </p:txBody>
      </p:sp>
      <p:sp>
        <p:nvSpPr>
          <p:cNvPr id="43" name="TextBox 42"/>
          <p:cNvSpPr txBox="1"/>
          <p:nvPr/>
        </p:nvSpPr>
        <p:spPr>
          <a:xfrm>
            <a:off x="3511339" y="6046687"/>
            <a:ext cx="3238500"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Citizenship </a:t>
            </a:r>
          </a:p>
        </p:txBody>
      </p:sp>
      <p:sp>
        <p:nvSpPr>
          <p:cNvPr id="44" name="TextBox 43"/>
          <p:cNvSpPr txBox="1"/>
          <p:nvPr/>
        </p:nvSpPr>
        <p:spPr>
          <a:xfrm>
            <a:off x="3511339" y="6744477"/>
            <a:ext cx="5316650" cy="1169551"/>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Respect for law enforcement</a:t>
            </a:r>
          </a:p>
          <a:p>
            <a:r>
              <a:rPr lang="en-US" dirty="0">
                <a:solidFill>
                  <a:schemeClr val="bg1">
                    <a:lumMod val="50000"/>
                  </a:schemeClr>
                </a:solidFill>
              </a:rPr>
              <a:t> </a:t>
            </a:r>
          </a:p>
        </p:txBody>
      </p:sp>
      <p:sp>
        <p:nvSpPr>
          <p:cNvPr id="45" name="Oval 44"/>
          <p:cNvSpPr>
            <a:spLocks noChangeAspect="1"/>
          </p:cNvSpPr>
          <p:nvPr/>
        </p:nvSpPr>
        <p:spPr bwMode="auto">
          <a:xfrm>
            <a:off x="3335161" y="3487790"/>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47" name="Oval 46"/>
          <p:cNvSpPr>
            <a:spLocks noChangeAspect="1"/>
          </p:cNvSpPr>
          <p:nvPr/>
        </p:nvSpPr>
        <p:spPr bwMode="auto">
          <a:xfrm>
            <a:off x="3330633" y="4120597"/>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48" name="Oval 47"/>
          <p:cNvSpPr>
            <a:spLocks noChangeAspect="1"/>
          </p:cNvSpPr>
          <p:nvPr/>
        </p:nvSpPr>
        <p:spPr bwMode="auto">
          <a:xfrm>
            <a:off x="3335161" y="4795081"/>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49" name="Oval 48"/>
          <p:cNvSpPr>
            <a:spLocks noChangeAspect="1"/>
          </p:cNvSpPr>
          <p:nvPr/>
        </p:nvSpPr>
        <p:spPr bwMode="auto">
          <a:xfrm>
            <a:off x="3335161" y="5527672"/>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50" name="Oval 49"/>
          <p:cNvSpPr>
            <a:spLocks noChangeAspect="1"/>
          </p:cNvSpPr>
          <p:nvPr/>
        </p:nvSpPr>
        <p:spPr bwMode="auto">
          <a:xfrm>
            <a:off x="3335161" y="6205741"/>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51" name="Oval 50"/>
          <p:cNvSpPr>
            <a:spLocks noChangeAspect="1"/>
          </p:cNvSpPr>
          <p:nvPr/>
        </p:nvSpPr>
        <p:spPr bwMode="auto">
          <a:xfrm>
            <a:off x="3330633" y="6930036"/>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52" name="TextBox 51"/>
          <p:cNvSpPr txBox="1"/>
          <p:nvPr/>
        </p:nvSpPr>
        <p:spPr>
          <a:xfrm>
            <a:off x="14538737" y="2528593"/>
            <a:ext cx="8687023" cy="1323439"/>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Schools benefit from opportunities to promote:</a:t>
            </a:r>
          </a:p>
        </p:txBody>
      </p:sp>
      <p:sp>
        <p:nvSpPr>
          <p:cNvPr id="53" name="TextBox 52"/>
          <p:cNvSpPr txBox="1"/>
          <p:nvPr/>
        </p:nvSpPr>
        <p:spPr>
          <a:xfrm>
            <a:off x="2925026" y="8202684"/>
            <a:ext cx="7159499" cy="707886"/>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Communities benefit from: </a:t>
            </a:r>
          </a:p>
        </p:txBody>
      </p:sp>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backgroundRemoval t="0" b="94828" l="0" r="100000"/>
                    </a14:imgEffect>
                  </a14:imgLayer>
                </a14:imgProps>
              </a:ext>
            </a:extLst>
          </a:blip>
          <a:stretch>
            <a:fillRect/>
          </a:stretch>
        </p:blipFill>
        <p:spPr>
          <a:xfrm>
            <a:off x="1107583" y="8423158"/>
            <a:ext cx="1515117" cy="909070"/>
          </a:xfrm>
          <a:prstGeom prst="rect">
            <a:avLst/>
          </a:prstGeom>
        </p:spPr>
      </p:pic>
      <p:sp>
        <p:nvSpPr>
          <p:cNvPr id="56" name="TextBox 55"/>
          <p:cNvSpPr txBox="1"/>
          <p:nvPr/>
        </p:nvSpPr>
        <p:spPr>
          <a:xfrm>
            <a:off x="14888174" y="3936259"/>
            <a:ext cx="4290224"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Traffic safety awareness</a:t>
            </a:r>
            <a:endParaRPr lang="en-US" sz="2400" dirty="0">
              <a:solidFill>
                <a:schemeClr val="bg1">
                  <a:lumMod val="50000"/>
                </a:schemeClr>
              </a:solidFill>
            </a:endParaRPr>
          </a:p>
        </p:txBody>
      </p:sp>
      <p:sp>
        <p:nvSpPr>
          <p:cNvPr id="57" name="TextBox 56"/>
          <p:cNvSpPr txBox="1"/>
          <p:nvPr/>
        </p:nvSpPr>
        <p:spPr>
          <a:xfrm>
            <a:off x="14904720" y="5560746"/>
            <a:ext cx="6247529"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Character-building opportunities</a:t>
            </a:r>
          </a:p>
        </p:txBody>
      </p:sp>
      <p:sp>
        <p:nvSpPr>
          <p:cNvPr id="58" name="TextBox 57"/>
          <p:cNvSpPr txBox="1"/>
          <p:nvPr/>
        </p:nvSpPr>
        <p:spPr>
          <a:xfrm>
            <a:off x="14904720" y="4722236"/>
            <a:ext cx="4771426"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Peer-to-peer education</a:t>
            </a:r>
          </a:p>
        </p:txBody>
      </p:sp>
      <p:sp>
        <p:nvSpPr>
          <p:cNvPr id="59" name="TextBox 58"/>
          <p:cNvSpPr txBox="1"/>
          <p:nvPr/>
        </p:nvSpPr>
        <p:spPr>
          <a:xfrm>
            <a:off x="14904720" y="6431649"/>
            <a:ext cx="7815072"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A constructive outlet for students’ energy</a:t>
            </a:r>
          </a:p>
        </p:txBody>
      </p:sp>
      <p:sp>
        <p:nvSpPr>
          <p:cNvPr id="60" name="TextBox 59"/>
          <p:cNvSpPr txBox="1"/>
          <p:nvPr/>
        </p:nvSpPr>
        <p:spPr>
          <a:xfrm>
            <a:off x="14888174" y="7151144"/>
            <a:ext cx="8337586" cy="1169551"/>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A positive relationship with parents, law</a:t>
            </a:r>
          </a:p>
          <a:p>
            <a:r>
              <a:rPr lang="en-US" sz="3000" dirty="0">
                <a:solidFill>
                  <a:schemeClr val="bg1">
                    <a:lumMod val="50000"/>
                  </a:schemeClr>
                </a:solidFill>
                <a:latin typeface="Lato" panose="020B0604020202020204" charset="0"/>
                <a:ea typeface="Lato" panose="020B0604020202020204" charset="0"/>
                <a:cs typeface="Lato" panose="020B0604020202020204" charset="0"/>
              </a:rPr>
              <a:t>enforcement and the overall community</a:t>
            </a:r>
            <a:r>
              <a:rPr lang="en-US" dirty="0">
                <a:solidFill>
                  <a:schemeClr val="bg1">
                    <a:lumMod val="50000"/>
                  </a:schemeClr>
                </a:solidFill>
              </a:rPr>
              <a:t> </a:t>
            </a:r>
          </a:p>
        </p:txBody>
      </p:sp>
      <p:sp>
        <p:nvSpPr>
          <p:cNvPr id="61" name="Oval 60"/>
          <p:cNvSpPr>
            <a:spLocks noChangeAspect="1"/>
          </p:cNvSpPr>
          <p:nvPr/>
        </p:nvSpPr>
        <p:spPr bwMode="auto">
          <a:xfrm>
            <a:off x="14696364" y="4110954"/>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62" name="Oval 61"/>
          <p:cNvSpPr>
            <a:spLocks noChangeAspect="1"/>
          </p:cNvSpPr>
          <p:nvPr/>
        </p:nvSpPr>
        <p:spPr bwMode="auto">
          <a:xfrm>
            <a:off x="14696364" y="4903977"/>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63" name="Oval 62"/>
          <p:cNvSpPr>
            <a:spLocks noChangeAspect="1"/>
          </p:cNvSpPr>
          <p:nvPr/>
        </p:nvSpPr>
        <p:spPr bwMode="auto">
          <a:xfrm>
            <a:off x="14696364" y="5749066"/>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64" name="Oval 63"/>
          <p:cNvSpPr>
            <a:spLocks noChangeAspect="1"/>
          </p:cNvSpPr>
          <p:nvPr/>
        </p:nvSpPr>
        <p:spPr bwMode="auto">
          <a:xfrm>
            <a:off x="14696364" y="6624607"/>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65" name="Oval 64"/>
          <p:cNvSpPr>
            <a:spLocks noChangeAspect="1"/>
          </p:cNvSpPr>
          <p:nvPr/>
        </p:nvSpPr>
        <p:spPr bwMode="auto">
          <a:xfrm>
            <a:off x="14696364" y="7343693"/>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67" name="TextBox 66"/>
          <p:cNvSpPr txBox="1"/>
          <p:nvPr/>
        </p:nvSpPr>
        <p:spPr>
          <a:xfrm>
            <a:off x="3399964" y="9045314"/>
            <a:ext cx="8337586" cy="1015663"/>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Safer environments for pedestrians, bicyclists</a:t>
            </a:r>
          </a:p>
          <a:p>
            <a:r>
              <a:rPr lang="en-US" sz="3000" dirty="0">
                <a:solidFill>
                  <a:schemeClr val="bg1">
                    <a:lumMod val="50000"/>
                  </a:schemeClr>
                </a:solidFill>
                <a:latin typeface="Lato" panose="020B0604020202020204" charset="0"/>
                <a:ea typeface="Lato" panose="020B0604020202020204" charset="0"/>
                <a:cs typeface="Lato" panose="020B0604020202020204" charset="0"/>
              </a:rPr>
              <a:t>and motorists</a:t>
            </a:r>
          </a:p>
        </p:txBody>
      </p:sp>
      <p:sp>
        <p:nvSpPr>
          <p:cNvPr id="68" name="TextBox 67"/>
          <p:cNvSpPr txBox="1"/>
          <p:nvPr/>
        </p:nvSpPr>
        <p:spPr>
          <a:xfrm>
            <a:off x="3418721" y="10119160"/>
            <a:ext cx="7736959" cy="1015663"/>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A spirit of a connected community, volunteerism and civic-mindedness</a:t>
            </a:r>
          </a:p>
        </p:txBody>
      </p:sp>
      <p:sp>
        <p:nvSpPr>
          <p:cNvPr id="69" name="TextBox 68"/>
          <p:cNvSpPr txBox="1"/>
          <p:nvPr/>
        </p:nvSpPr>
        <p:spPr>
          <a:xfrm>
            <a:off x="3335161" y="11368396"/>
            <a:ext cx="7736959" cy="1015663"/>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A positive collaboration between students,</a:t>
            </a:r>
          </a:p>
          <a:p>
            <a:r>
              <a:rPr lang="en-US" sz="3000" dirty="0">
                <a:solidFill>
                  <a:schemeClr val="bg1">
                    <a:lumMod val="50000"/>
                  </a:schemeClr>
                </a:solidFill>
                <a:latin typeface="Lato" panose="020B0604020202020204" charset="0"/>
                <a:ea typeface="Lato" panose="020B0604020202020204" charset="0"/>
                <a:cs typeface="Lato" panose="020B0604020202020204" charset="0"/>
              </a:rPr>
              <a:t>parents, schools and law enforcement</a:t>
            </a:r>
          </a:p>
        </p:txBody>
      </p:sp>
      <p:sp>
        <p:nvSpPr>
          <p:cNvPr id="70" name="Oval 69"/>
          <p:cNvSpPr>
            <a:spLocks noChangeAspect="1"/>
          </p:cNvSpPr>
          <p:nvPr/>
        </p:nvSpPr>
        <p:spPr bwMode="auto">
          <a:xfrm>
            <a:off x="3158983" y="9232794"/>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72" name="Oval 71"/>
          <p:cNvSpPr>
            <a:spLocks noChangeAspect="1"/>
          </p:cNvSpPr>
          <p:nvPr/>
        </p:nvSpPr>
        <p:spPr bwMode="auto">
          <a:xfrm>
            <a:off x="3164440" y="10326793"/>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73" name="Oval 72"/>
          <p:cNvSpPr>
            <a:spLocks noChangeAspect="1"/>
          </p:cNvSpPr>
          <p:nvPr/>
        </p:nvSpPr>
        <p:spPr bwMode="auto">
          <a:xfrm>
            <a:off x="3164440" y="11616395"/>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backgroundRemoval t="1026" b="97949" l="9524" r="100000">
                        <a14:foregroundMark x1="41667" y1="94359" x2="41667" y2="94359"/>
                        <a14:foregroundMark x1="72619" y1="95385" x2="72619" y2="95385"/>
                        <a14:foregroundMark x1="39286" y1="96923" x2="39286" y2="96923"/>
                      </a14:backgroundRemoval>
                    </a14:imgEffect>
                  </a14:imgLayer>
                </a14:imgProps>
              </a:ext>
            </a:extLst>
          </a:blip>
          <a:stretch>
            <a:fillRect/>
          </a:stretch>
        </p:blipFill>
        <p:spPr>
          <a:xfrm>
            <a:off x="18138622" y="9076057"/>
            <a:ext cx="1700898" cy="3763035"/>
          </a:xfrm>
          <a:prstGeom prst="rect">
            <a:avLst/>
          </a:prstGeom>
        </p:spPr>
      </p:pic>
    </p:spTree>
    <p:extLst>
      <p:ext uri="{BB962C8B-B14F-4D97-AF65-F5344CB8AC3E}">
        <p14:creationId xmlns:p14="http://schemas.microsoft.com/office/powerpoint/2010/main" val="66206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24383999" cy="13716000"/>
          </a:xfrm>
          <a:prstGeom prst="rect">
            <a:avLst/>
          </a:prstGeom>
        </p:spPr>
      </p:pic>
      <p:sp>
        <p:nvSpPr>
          <p:cNvPr id="16" name="Rectangle 15"/>
          <p:cNvSpPr/>
          <p:nvPr/>
        </p:nvSpPr>
        <p:spPr>
          <a:xfrm>
            <a:off x="8468090" y="231680"/>
            <a:ext cx="7050328" cy="1631216"/>
          </a:xfrm>
          <a:prstGeom prst="rect">
            <a:avLst/>
          </a:prstGeom>
        </p:spPr>
        <p:txBody>
          <a:bodyPr wrap="none">
            <a:spAutoFit/>
          </a:bodyPr>
          <a:lstStyle/>
          <a:p>
            <a:pPr algn="ctr"/>
            <a:r>
              <a:rPr lang="en-US" sz="10000" b="1"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Background</a:t>
            </a:r>
            <a:endParaRPr lang="en-US" sz="10000" b="1" dirty="0">
              <a:solidFill>
                <a:srgbClr val="00B0F0"/>
              </a:solidFill>
              <a:latin typeface="Lato" panose="020B0604020202020204" charset="0"/>
              <a:ea typeface="Lato" panose="020B0604020202020204" charset="0"/>
              <a:cs typeface="Lato" panose="020B0604020202020204" charset="0"/>
            </a:endParaRPr>
          </a:p>
        </p:txBody>
      </p:sp>
      <p:sp>
        <p:nvSpPr>
          <p:cNvPr id="17" name="Freeform 2183"/>
          <p:cNvSpPr>
            <a:spLocks noChangeArrowheads="1"/>
          </p:cNvSpPr>
          <p:nvPr/>
        </p:nvSpPr>
        <p:spPr bwMode="auto">
          <a:xfrm>
            <a:off x="14842384" y="2627107"/>
            <a:ext cx="8366941" cy="3208379"/>
          </a:xfrm>
          <a:custGeom>
            <a:avLst/>
            <a:gdLst>
              <a:gd name="T0" fmla="*/ 97 w 3964"/>
              <a:gd name="T1" fmla="*/ 0 h 1128"/>
              <a:gd name="T2" fmla="*/ 97 w 3964"/>
              <a:gd name="T3" fmla="*/ 0 h 1128"/>
              <a:gd name="T4" fmla="*/ 3775 w 3964"/>
              <a:gd name="T5" fmla="*/ 0 h 1128"/>
              <a:gd name="T6" fmla="*/ 3775 w 3964"/>
              <a:gd name="T7" fmla="*/ 376 h 1128"/>
              <a:gd name="T8" fmla="*/ 3963 w 3964"/>
              <a:gd name="T9" fmla="*/ 564 h 1128"/>
              <a:gd name="T10" fmla="*/ 3775 w 3964"/>
              <a:gd name="T11" fmla="*/ 758 h 1128"/>
              <a:gd name="T12" fmla="*/ 3775 w 3964"/>
              <a:gd name="T13" fmla="*/ 1127 h 1128"/>
              <a:gd name="T14" fmla="*/ 97 w 3964"/>
              <a:gd name="T15" fmla="*/ 1127 h 1128"/>
              <a:gd name="T16" fmla="*/ 0 w 3964"/>
              <a:gd name="T17" fmla="*/ 1036 h 1128"/>
              <a:gd name="T18" fmla="*/ 0 w 3964"/>
              <a:gd name="T19" fmla="*/ 97 h 1128"/>
              <a:gd name="T20" fmla="*/ 97 w 3964"/>
              <a:gd name="T21"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4" h="1128">
                <a:moveTo>
                  <a:pt x="97" y="0"/>
                </a:moveTo>
                <a:lnTo>
                  <a:pt x="97" y="0"/>
                </a:lnTo>
                <a:cubicBezTo>
                  <a:pt x="3775" y="0"/>
                  <a:pt x="3775" y="0"/>
                  <a:pt x="3775" y="0"/>
                </a:cubicBezTo>
                <a:cubicBezTo>
                  <a:pt x="3775" y="376"/>
                  <a:pt x="3775" y="376"/>
                  <a:pt x="3775" y="376"/>
                </a:cubicBezTo>
                <a:cubicBezTo>
                  <a:pt x="3878" y="376"/>
                  <a:pt x="3963" y="461"/>
                  <a:pt x="3963" y="564"/>
                </a:cubicBezTo>
                <a:cubicBezTo>
                  <a:pt x="3963" y="667"/>
                  <a:pt x="3878" y="752"/>
                  <a:pt x="3775" y="758"/>
                </a:cubicBezTo>
                <a:cubicBezTo>
                  <a:pt x="3775" y="1127"/>
                  <a:pt x="3775" y="1127"/>
                  <a:pt x="3775" y="1127"/>
                </a:cubicBezTo>
                <a:cubicBezTo>
                  <a:pt x="97" y="1127"/>
                  <a:pt x="97" y="1127"/>
                  <a:pt x="97" y="1127"/>
                </a:cubicBezTo>
                <a:cubicBezTo>
                  <a:pt x="43" y="1127"/>
                  <a:pt x="0" y="1085"/>
                  <a:pt x="0" y="1036"/>
                </a:cubicBezTo>
                <a:cubicBezTo>
                  <a:pt x="0" y="97"/>
                  <a:pt x="0" y="97"/>
                  <a:pt x="0" y="97"/>
                </a:cubicBezTo>
                <a:cubicBezTo>
                  <a:pt x="0" y="43"/>
                  <a:pt x="43" y="0"/>
                  <a:pt x="97" y="0"/>
                </a:cubicBezTo>
              </a:path>
            </a:pathLst>
          </a:custGeom>
          <a:solidFill>
            <a:schemeClr val="accent2"/>
          </a:solidFill>
          <a:ln>
            <a:noFill/>
          </a:ln>
          <a:effectLst/>
        </p:spPr>
        <p:txBody>
          <a:bodyPr wrap="none" anchor="ctr"/>
          <a:lstStyle/>
          <a:p>
            <a:endParaRPr lang="en-US" sz="13800"/>
          </a:p>
        </p:txBody>
      </p:sp>
      <p:sp>
        <p:nvSpPr>
          <p:cNvPr id="18" name="Freeform 2264"/>
          <p:cNvSpPr>
            <a:spLocks noChangeArrowheads="1"/>
          </p:cNvSpPr>
          <p:nvPr/>
        </p:nvSpPr>
        <p:spPr bwMode="auto">
          <a:xfrm>
            <a:off x="14886316" y="6111934"/>
            <a:ext cx="8366941" cy="3208379"/>
          </a:xfrm>
          <a:custGeom>
            <a:avLst/>
            <a:gdLst>
              <a:gd name="T0" fmla="*/ 97 w 3964"/>
              <a:gd name="T1" fmla="*/ 0 h 1129"/>
              <a:gd name="T2" fmla="*/ 97 w 3964"/>
              <a:gd name="T3" fmla="*/ 0 h 1129"/>
              <a:gd name="T4" fmla="*/ 3775 w 3964"/>
              <a:gd name="T5" fmla="*/ 0 h 1129"/>
              <a:gd name="T6" fmla="*/ 3775 w 3964"/>
              <a:gd name="T7" fmla="*/ 376 h 1129"/>
              <a:gd name="T8" fmla="*/ 3963 w 3964"/>
              <a:gd name="T9" fmla="*/ 564 h 1129"/>
              <a:gd name="T10" fmla="*/ 3775 w 3964"/>
              <a:gd name="T11" fmla="*/ 752 h 1129"/>
              <a:gd name="T12" fmla="*/ 3775 w 3964"/>
              <a:gd name="T13" fmla="*/ 1128 h 1129"/>
              <a:gd name="T14" fmla="*/ 97 w 3964"/>
              <a:gd name="T15" fmla="*/ 1128 h 1129"/>
              <a:gd name="T16" fmla="*/ 0 w 3964"/>
              <a:gd name="T17" fmla="*/ 1031 h 1129"/>
              <a:gd name="T18" fmla="*/ 0 w 3964"/>
              <a:gd name="T19" fmla="*/ 91 h 1129"/>
              <a:gd name="T20" fmla="*/ 97 w 3964"/>
              <a:gd name="T21"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4" h="1129">
                <a:moveTo>
                  <a:pt x="97" y="0"/>
                </a:moveTo>
                <a:lnTo>
                  <a:pt x="97" y="0"/>
                </a:lnTo>
                <a:cubicBezTo>
                  <a:pt x="3775" y="0"/>
                  <a:pt x="3775" y="0"/>
                  <a:pt x="3775" y="0"/>
                </a:cubicBezTo>
                <a:cubicBezTo>
                  <a:pt x="3775" y="376"/>
                  <a:pt x="3775" y="376"/>
                  <a:pt x="3775" y="376"/>
                </a:cubicBezTo>
                <a:cubicBezTo>
                  <a:pt x="3878" y="376"/>
                  <a:pt x="3963" y="461"/>
                  <a:pt x="3963" y="564"/>
                </a:cubicBezTo>
                <a:cubicBezTo>
                  <a:pt x="3963" y="667"/>
                  <a:pt x="3878" y="752"/>
                  <a:pt x="3775" y="752"/>
                </a:cubicBezTo>
                <a:cubicBezTo>
                  <a:pt x="3775" y="1128"/>
                  <a:pt x="3775" y="1128"/>
                  <a:pt x="3775" y="1128"/>
                </a:cubicBezTo>
                <a:cubicBezTo>
                  <a:pt x="97" y="1128"/>
                  <a:pt x="97" y="1128"/>
                  <a:pt x="97" y="1128"/>
                </a:cubicBezTo>
                <a:cubicBezTo>
                  <a:pt x="43" y="1128"/>
                  <a:pt x="0" y="1085"/>
                  <a:pt x="0" y="1031"/>
                </a:cubicBezTo>
                <a:cubicBezTo>
                  <a:pt x="0" y="91"/>
                  <a:pt x="0" y="91"/>
                  <a:pt x="0" y="91"/>
                </a:cubicBezTo>
                <a:cubicBezTo>
                  <a:pt x="0" y="43"/>
                  <a:pt x="43" y="0"/>
                  <a:pt x="97" y="0"/>
                </a:cubicBezTo>
              </a:path>
            </a:pathLst>
          </a:custGeom>
          <a:solidFill>
            <a:schemeClr val="accent4"/>
          </a:solidFill>
          <a:ln>
            <a:noFill/>
          </a:ln>
          <a:effectLst/>
        </p:spPr>
        <p:txBody>
          <a:bodyPr wrap="none" anchor="ctr"/>
          <a:lstStyle/>
          <a:p>
            <a:endParaRPr lang="en-US" sz="13800"/>
          </a:p>
        </p:txBody>
      </p:sp>
      <p:sp>
        <p:nvSpPr>
          <p:cNvPr id="19" name="Freeform 2144"/>
          <p:cNvSpPr>
            <a:spLocks noChangeArrowheads="1"/>
          </p:cNvSpPr>
          <p:nvPr/>
        </p:nvSpPr>
        <p:spPr bwMode="auto">
          <a:xfrm rot="10800000">
            <a:off x="14853399" y="9596761"/>
            <a:ext cx="8344906" cy="3208380"/>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5"/>
          </a:solidFill>
          <a:ln>
            <a:noFill/>
          </a:ln>
          <a:effectLst/>
        </p:spPr>
        <p:txBody>
          <a:bodyPr wrap="none" anchor="ctr"/>
          <a:lstStyle/>
          <a:p>
            <a:endParaRPr lang="en-US" sz="13800"/>
          </a:p>
        </p:txBody>
      </p:sp>
      <p:sp>
        <p:nvSpPr>
          <p:cNvPr id="20" name="Text Placeholder 4"/>
          <p:cNvSpPr txBox="1">
            <a:spLocks/>
          </p:cNvSpPr>
          <p:nvPr/>
        </p:nvSpPr>
        <p:spPr>
          <a:xfrm>
            <a:off x="15253064" y="2669601"/>
            <a:ext cx="7633443" cy="2611188"/>
          </a:xfrm>
          <a:prstGeom prst="rect">
            <a:avLst/>
          </a:prstGeom>
        </p:spPr>
        <p:txBody>
          <a:bodyPr/>
          <a:lst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Arial"/>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Arial"/>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Arial"/>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Arial"/>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Arial"/>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sz="3500" dirty="0">
              <a:solidFill>
                <a:schemeClr val="bg1"/>
              </a:solidFill>
              <a:latin typeface="Lato" panose="020B0604020202020204" charset="0"/>
              <a:ea typeface="Lato" panose="020B0604020202020204" charset="0"/>
              <a:cs typeface="Lato" panose="020B0604020202020204" charset="0"/>
            </a:endParaRPr>
          </a:p>
          <a:p>
            <a:r>
              <a:rPr lang="en-US" sz="3500" dirty="0">
                <a:solidFill>
                  <a:schemeClr val="bg1"/>
                </a:solidFill>
                <a:latin typeface="Lato" panose="020B0604020202020204" charset="0"/>
                <a:ea typeface="Lato" panose="020B0604020202020204" charset="0"/>
                <a:cs typeface="Lato" panose="020B0604020202020204" charset="0"/>
              </a:rPr>
              <a:t>T</a:t>
            </a:r>
            <a:r>
              <a:rPr lang="en-US" sz="3500" dirty="0" smtClean="0">
                <a:solidFill>
                  <a:schemeClr val="bg1"/>
                </a:solidFill>
                <a:latin typeface="Lato" panose="020B0604020202020204" charset="0"/>
                <a:ea typeface="Lato" panose="020B0604020202020204" charset="0"/>
                <a:cs typeface="Lato" panose="020B0604020202020204" charset="0"/>
              </a:rPr>
              <a:t>he </a:t>
            </a:r>
            <a:r>
              <a:rPr lang="en-US" sz="3500" dirty="0">
                <a:solidFill>
                  <a:schemeClr val="bg1"/>
                </a:solidFill>
                <a:latin typeface="Lato" panose="020B0604020202020204" charset="0"/>
                <a:ea typeface="Lato" panose="020B0604020202020204" charset="0"/>
                <a:cs typeface="Lato" panose="020B0604020202020204" charset="0"/>
              </a:rPr>
              <a:t>AAA School Safety Patrol program has more than 679,000 Patrollers in 35,000 U.S. schools.</a:t>
            </a:r>
          </a:p>
          <a:p>
            <a:endParaRPr lang="en-US" sz="3200" dirty="0">
              <a:solidFill>
                <a:schemeClr val="tx2">
                  <a:lumMod val="50000"/>
                </a:schemeClr>
              </a:solidFill>
              <a:latin typeface="Lato" panose="020B0604020202020204" charset="0"/>
              <a:ea typeface="Lato" panose="020B0604020202020204" charset="0"/>
              <a:cs typeface="Lato" panose="020B0604020202020204" charset="0"/>
            </a:endParaRPr>
          </a:p>
          <a:p>
            <a:endParaRPr lang="en-US" sz="3000" dirty="0">
              <a:solidFill>
                <a:schemeClr val="tx2">
                  <a:lumMod val="50000"/>
                </a:schemeClr>
              </a:solidFill>
            </a:endParaRPr>
          </a:p>
        </p:txBody>
      </p:sp>
      <p:sp>
        <p:nvSpPr>
          <p:cNvPr id="22" name="Text Placeholder 4"/>
          <p:cNvSpPr txBox="1">
            <a:spLocks/>
          </p:cNvSpPr>
          <p:nvPr/>
        </p:nvSpPr>
        <p:spPr>
          <a:xfrm>
            <a:off x="15209132" y="6410529"/>
            <a:ext cx="7633443" cy="2611188"/>
          </a:xfrm>
          <a:prstGeom prst="rect">
            <a:avLst/>
          </a:prstGeom>
        </p:spPr>
        <p:txBody>
          <a:bodyPr/>
          <a:lst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Arial"/>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Arial"/>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Arial"/>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Arial"/>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Arial"/>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500" dirty="0">
                <a:solidFill>
                  <a:schemeClr val="bg1"/>
                </a:solidFill>
                <a:latin typeface="Lato" panose="020B0604020202020204" charset="0"/>
                <a:ea typeface="Lato" panose="020B0604020202020204" charset="0"/>
                <a:cs typeface="Lato" panose="020B0604020202020204" charset="0"/>
              </a:rPr>
              <a:t>The AAA School Safety Patrol Program plays an important role in helping pedestrians learn and fulfill responsibilities regarding traffic safety.</a:t>
            </a:r>
          </a:p>
          <a:p>
            <a:endParaRPr lang="en-US" sz="3200" dirty="0">
              <a:solidFill>
                <a:schemeClr val="tx2">
                  <a:lumMod val="50000"/>
                </a:schemeClr>
              </a:solidFill>
              <a:latin typeface="Lato" panose="020B0604020202020204" charset="0"/>
              <a:ea typeface="Lato" panose="020B0604020202020204" charset="0"/>
              <a:cs typeface="Lato" panose="020B0604020202020204" charset="0"/>
            </a:endParaRPr>
          </a:p>
          <a:p>
            <a:endParaRPr lang="en-US" sz="3000" dirty="0">
              <a:solidFill>
                <a:schemeClr val="tx2">
                  <a:lumMod val="50000"/>
                </a:schemeClr>
              </a:solidFill>
            </a:endParaRPr>
          </a:p>
        </p:txBody>
      </p:sp>
      <p:sp>
        <p:nvSpPr>
          <p:cNvPr id="24" name="Text Placeholder 4"/>
          <p:cNvSpPr txBox="1">
            <a:spLocks/>
          </p:cNvSpPr>
          <p:nvPr/>
        </p:nvSpPr>
        <p:spPr>
          <a:xfrm>
            <a:off x="15209131" y="10115971"/>
            <a:ext cx="7633443" cy="2611188"/>
          </a:xfrm>
          <a:prstGeom prst="rect">
            <a:avLst/>
          </a:prstGeom>
        </p:spPr>
        <p:txBody>
          <a:bodyPr/>
          <a:lst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Arial"/>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Arial"/>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Arial"/>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Arial"/>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Arial"/>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500" dirty="0">
                <a:solidFill>
                  <a:schemeClr val="bg1"/>
                </a:solidFill>
                <a:latin typeface="Lato" panose="020B0604020202020204" charset="0"/>
                <a:ea typeface="Lato" panose="020B0604020202020204" charset="0"/>
                <a:cs typeface="Lato" panose="020B0604020202020204" charset="0"/>
              </a:rPr>
              <a:t>Education and safety groups have praised the program for reducing injuries and fatalities among schoolchildren ages 5 to 14. </a:t>
            </a:r>
          </a:p>
          <a:p>
            <a:endParaRPr lang="en-US" sz="3200" dirty="0">
              <a:solidFill>
                <a:schemeClr val="tx2">
                  <a:lumMod val="50000"/>
                </a:schemeClr>
              </a:solidFill>
              <a:latin typeface="Lato" panose="020B0604020202020204" charset="0"/>
              <a:ea typeface="Lato" panose="020B0604020202020204" charset="0"/>
              <a:cs typeface="Lato" panose="020B0604020202020204" charset="0"/>
            </a:endParaRPr>
          </a:p>
          <a:p>
            <a:endParaRPr lang="en-US" sz="3000" dirty="0">
              <a:solidFill>
                <a:schemeClr val="tx2">
                  <a:lumMod val="50000"/>
                </a:schemeClr>
              </a:solidFill>
            </a:endParaRPr>
          </a:p>
        </p:txBody>
      </p:sp>
      <p:pic>
        <p:nvPicPr>
          <p:cNvPr id="3" name="Picture 2"/>
          <p:cNvPicPr>
            <a:picLocks noChangeAspect="1"/>
          </p:cNvPicPr>
          <p:nvPr/>
        </p:nvPicPr>
        <p:blipFill>
          <a:blip r:embed="rId3"/>
          <a:srcRect/>
          <a:stretch/>
        </p:blipFill>
        <p:spPr>
          <a:xfrm>
            <a:off x="2162155" y="4791741"/>
            <a:ext cx="8224839" cy="6197187"/>
          </a:xfrm>
          <a:prstGeom prst="rect">
            <a:avLst/>
          </a:prstGeom>
        </p:spPr>
      </p:pic>
    </p:spTree>
    <p:extLst>
      <p:ext uri="{BB962C8B-B14F-4D97-AF65-F5344CB8AC3E}">
        <p14:creationId xmlns:p14="http://schemas.microsoft.com/office/powerpoint/2010/main" val="1613488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97846"/>
            <a:ext cx="24384000" cy="13813845"/>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1" name="Rectangle 80"/>
          <p:cNvSpPr/>
          <p:nvPr/>
        </p:nvSpPr>
        <p:spPr>
          <a:xfrm>
            <a:off x="15126898" y="9705128"/>
            <a:ext cx="8069043" cy="240933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15126898" y="6842987"/>
            <a:ext cx="8069043" cy="238245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15095418" y="3947375"/>
            <a:ext cx="8044994" cy="2405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8311332" y="10219345"/>
            <a:ext cx="5985045" cy="189819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p:cNvSpPr/>
          <p:nvPr/>
        </p:nvSpPr>
        <p:spPr>
          <a:xfrm>
            <a:off x="8311332" y="8101747"/>
            <a:ext cx="5981004" cy="1862112"/>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8311332" y="6011991"/>
            <a:ext cx="5956955" cy="18855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8311332" y="3943274"/>
            <a:ext cx="5885942" cy="1880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1503197" y="10213529"/>
            <a:ext cx="5960996" cy="190400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p:cNvSpPr/>
          <p:nvPr/>
        </p:nvSpPr>
        <p:spPr>
          <a:xfrm>
            <a:off x="1503197" y="8124463"/>
            <a:ext cx="5981004" cy="1862112"/>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1527246" y="6011991"/>
            <a:ext cx="5956955" cy="18855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551363" y="3947375"/>
            <a:ext cx="5932837" cy="1880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1"/>
          </p:nvPr>
        </p:nvSpPr>
        <p:spPr>
          <a:xfrm>
            <a:off x="14344583" y="738458"/>
            <a:ext cx="5310948" cy="1305605"/>
          </a:xfrm>
        </p:spPr>
        <p:txBody>
          <a:bodyPr/>
          <a:lstStyle/>
          <a:p>
            <a:r>
              <a:rPr lang="en-US" sz="8000" dirty="0"/>
              <a:t>Fundraising</a:t>
            </a:r>
          </a:p>
        </p:txBody>
      </p:sp>
      <p:sp>
        <p:nvSpPr>
          <p:cNvPr id="16" name="Text Placeholder 1"/>
          <p:cNvSpPr>
            <a:spLocks noGrp="1"/>
          </p:cNvSpPr>
          <p:nvPr>
            <p:ph type="body" sz="quarter" idx="10"/>
          </p:nvPr>
        </p:nvSpPr>
        <p:spPr>
          <a:xfrm>
            <a:off x="2716929" y="738458"/>
            <a:ext cx="11318143"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Supporting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2" name="TextBox 1"/>
          <p:cNvSpPr txBox="1"/>
          <p:nvPr/>
        </p:nvSpPr>
        <p:spPr>
          <a:xfrm>
            <a:off x="5000178" y="2766945"/>
            <a:ext cx="15838693" cy="707886"/>
          </a:xfrm>
          <a:prstGeom prst="rect">
            <a:avLst/>
          </a:prstGeom>
          <a:noFill/>
        </p:spPr>
        <p:txBody>
          <a:bodyPr wrap="square" rtlCol="0">
            <a:spAutoFit/>
          </a:bodyPr>
          <a:lstStyle/>
          <a:p>
            <a:r>
              <a:rPr lang="en-US" b="1" dirty="0">
                <a:solidFill>
                  <a:srgbClr val="6E3BB3"/>
                </a:solidFill>
                <a:latin typeface="Lato" panose="020B0604020202020204" charset="0"/>
                <a:ea typeface="Lato" panose="020B0604020202020204" charset="0"/>
                <a:cs typeface="Lato" panose="020B0604020202020204" charset="0"/>
              </a:rPr>
              <a:t>Schools across the country have raised funds for their Patrol by:</a:t>
            </a:r>
            <a:endParaRPr lang="en-US" sz="2500" dirty="0">
              <a:solidFill>
                <a:srgbClr val="6E3BB3"/>
              </a:solidFill>
              <a:latin typeface="Lato" panose="020B0604020202020204" charset="0"/>
              <a:ea typeface="Lato" panose="020B0604020202020204" charset="0"/>
              <a:cs typeface="Lato" panose="020B0604020202020204" charset="0"/>
            </a:endParaRPr>
          </a:p>
        </p:txBody>
      </p:sp>
      <p:sp>
        <p:nvSpPr>
          <p:cNvPr id="18" name="TextBox 17"/>
          <p:cNvSpPr txBox="1"/>
          <p:nvPr/>
        </p:nvSpPr>
        <p:spPr>
          <a:xfrm>
            <a:off x="3670044" y="4006409"/>
            <a:ext cx="3814157" cy="1754326"/>
          </a:xfrm>
          <a:prstGeom prst="rect">
            <a:avLst/>
          </a:prstGeom>
          <a:noFill/>
        </p:spPr>
        <p:txBody>
          <a:bodyPr wrap="square" rtlCol="0">
            <a:spAutoFit/>
          </a:bodyPr>
          <a:lstStyle/>
          <a:p>
            <a:r>
              <a:rPr lang="en-US" sz="3600" dirty="0">
                <a:solidFill>
                  <a:schemeClr val="bg1"/>
                </a:solidFill>
                <a:latin typeface="Lato" panose="020B0604020202020204" charset="0"/>
                <a:ea typeface="Lato" panose="020B0604020202020204" charset="0"/>
                <a:cs typeface="Lato" panose="020B0604020202020204" charset="0"/>
              </a:rPr>
              <a:t>Hosting a movie for students and selling popcorn</a:t>
            </a:r>
            <a:endParaRPr lang="en-US" sz="3600" dirty="0">
              <a:solidFill>
                <a:schemeClr val="bg1"/>
              </a:solidFill>
            </a:endParaRPr>
          </a:p>
        </p:txBody>
      </p:sp>
      <p:sp>
        <p:nvSpPr>
          <p:cNvPr id="20" name="TextBox 19"/>
          <p:cNvSpPr txBox="1"/>
          <p:nvPr/>
        </p:nvSpPr>
        <p:spPr>
          <a:xfrm>
            <a:off x="8520565" y="6200519"/>
            <a:ext cx="4275032" cy="1569660"/>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Selling plants or seedlings obtained from the Parks dept. </a:t>
            </a:r>
            <a:endParaRPr lang="en-US" sz="3200" dirty="0">
              <a:solidFill>
                <a:schemeClr val="bg1"/>
              </a:solidFill>
            </a:endParaRPr>
          </a:p>
        </p:txBody>
      </p:sp>
      <p:sp>
        <p:nvSpPr>
          <p:cNvPr id="21" name="TextBox 20"/>
          <p:cNvSpPr txBox="1"/>
          <p:nvPr/>
        </p:nvSpPr>
        <p:spPr>
          <a:xfrm>
            <a:off x="2025685" y="10645915"/>
            <a:ext cx="2555126" cy="1200329"/>
          </a:xfrm>
          <a:prstGeom prst="rect">
            <a:avLst/>
          </a:prstGeom>
          <a:noFill/>
        </p:spPr>
        <p:txBody>
          <a:bodyPr wrap="square" rtlCol="0">
            <a:spAutoFit/>
          </a:bodyPr>
          <a:lstStyle/>
          <a:p>
            <a:r>
              <a:rPr lang="en-US" sz="3600" dirty="0">
                <a:solidFill>
                  <a:schemeClr val="bg1"/>
                </a:solidFill>
                <a:latin typeface="Lato" panose="020B0604020202020204" charset="0"/>
                <a:ea typeface="Lato" panose="020B0604020202020204" charset="0"/>
                <a:cs typeface="Lato" panose="020B0604020202020204" charset="0"/>
              </a:rPr>
              <a:t>Collecting recyclables</a:t>
            </a:r>
            <a:endParaRPr lang="en-US" sz="3600" dirty="0">
              <a:solidFill>
                <a:schemeClr val="bg1"/>
              </a:solidFill>
            </a:endParaRPr>
          </a:p>
        </p:txBody>
      </p:sp>
      <p:sp>
        <p:nvSpPr>
          <p:cNvPr id="22" name="TextBox 21"/>
          <p:cNvSpPr txBox="1"/>
          <p:nvPr/>
        </p:nvSpPr>
        <p:spPr>
          <a:xfrm>
            <a:off x="4582054" y="8455354"/>
            <a:ext cx="2634108" cy="1200329"/>
          </a:xfrm>
          <a:prstGeom prst="rect">
            <a:avLst/>
          </a:prstGeom>
          <a:noFill/>
        </p:spPr>
        <p:txBody>
          <a:bodyPr wrap="square" rtlCol="0">
            <a:spAutoFit/>
          </a:bodyPr>
          <a:lstStyle/>
          <a:p>
            <a:r>
              <a:rPr lang="en-US" sz="3600" dirty="0">
                <a:solidFill>
                  <a:schemeClr val="bg1"/>
                </a:solidFill>
                <a:latin typeface="Lato" panose="020B0604020202020204" charset="0"/>
                <a:ea typeface="Lato" panose="020B0604020202020204" charset="0"/>
                <a:cs typeface="Lato" panose="020B0604020202020204" charset="0"/>
              </a:rPr>
              <a:t>Holding car washes</a:t>
            </a:r>
            <a:endParaRPr lang="en-US" sz="3600" dirty="0">
              <a:solidFill>
                <a:schemeClr val="bg1"/>
              </a:solidFill>
            </a:endParaRPr>
          </a:p>
        </p:txBody>
      </p:sp>
      <p:sp>
        <p:nvSpPr>
          <p:cNvPr id="23" name="TextBox 22"/>
          <p:cNvSpPr txBox="1"/>
          <p:nvPr/>
        </p:nvSpPr>
        <p:spPr>
          <a:xfrm>
            <a:off x="10683591" y="8178355"/>
            <a:ext cx="4005421" cy="1754326"/>
          </a:xfrm>
          <a:prstGeom prst="rect">
            <a:avLst/>
          </a:prstGeom>
          <a:noFill/>
        </p:spPr>
        <p:txBody>
          <a:bodyPr wrap="square" rtlCol="0">
            <a:spAutoFit/>
          </a:bodyPr>
          <a:lstStyle/>
          <a:p>
            <a:r>
              <a:rPr lang="en-US" sz="3600" dirty="0">
                <a:solidFill>
                  <a:schemeClr val="bg1"/>
                </a:solidFill>
                <a:latin typeface="Lato" panose="020B0604020202020204" charset="0"/>
                <a:ea typeface="Lato" panose="020B0604020202020204" charset="0"/>
                <a:cs typeface="Lato" panose="020B0604020202020204" charset="0"/>
              </a:rPr>
              <a:t>Offering a gift-wrapping service at the holidays</a:t>
            </a:r>
            <a:endParaRPr lang="en-US" sz="3600" dirty="0">
              <a:solidFill>
                <a:schemeClr val="bg1"/>
              </a:solidFill>
            </a:endParaRPr>
          </a:p>
        </p:txBody>
      </p:sp>
      <p:sp>
        <p:nvSpPr>
          <p:cNvPr id="24" name="TextBox 23"/>
          <p:cNvSpPr txBox="1"/>
          <p:nvPr/>
        </p:nvSpPr>
        <p:spPr>
          <a:xfrm>
            <a:off x="10434715" y="4018638"/>
            <a:ext cx="3909868" cy="2308324"/>
          </a:xfrm>
          <a:prstGeom prst="rect">
            <a:avLst/>
          </a:prstGeom>
          <a:noFill/>
        </p:spPr>
        <p:txBody>
          <a:bodyPr wrap="square" rtlCol="0">
            <a:spAutoFit/>
          </a:bodyPr>
          <a:lstStyle/>
          <a:p>
            <a:r>
              <a:rPr lang="en-US" sz="3600" dirty="0">
                <a:solidFill>
                  <a:schemeClr val="bg1"/>
                </a:solidFill>
                <a:latin typeface="Lato" panose="020B0604020202020204" charset="0"/>
                <a:ea typeface="Lato" panose="020B0604020202020204" charset="0"/>
                <a:cs typeface="Lato" panose="020B0604020202020204" charset="0"/>
              </a:rPr>
              <a:t>Creating buttons or stickers for a small cost</a:t>
            </a:r>
          </a:p>
          <a:p>
            <a:endParaRPr lang="en-US" sz="3600" dirty="0">
              <a:solidFill>
                <a:schemeClr val="bg1">
                  <a:lumMod val="50000"/>
                </a:schemeClr>
              </a:solidFill>
            </a:endParaRPr>
          </a:p>
        </p:txBody>
      </p:sp>
      <p:sp>
        <p:nvSpPr>
          <p:cNvPr id="25" name="TextBox 24"/>
          <p:cNvSpPr txBox="1"/>
          <p:nvPr/>
        </p:nvSpPr>
        <p:spPr>
          <a:xfrm>
            <a:off x="8520565" y="10380703"/>
            <a:ext cx="4326053" cy="1569660"/>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Contacting fundraising companies that provide sale items</a:t>
            </a:r>
            <a:endParaRPr lang="en-US" sz="3200" dirty="0">
              <a:solidFill>
                <a:schemeClr val="bg1"/>
              </a:solidFill>
            </a:endParaRPr>
          </a:p>
        </p:txBody>
      </p:sp>
      <p:sp>
        <p:nvSpPr>
          <p:cNvPr id="26" name="TextBox 25"/>
          <p:cNvSpPr txBox="1"/>
          <p:nvPr/>
        </p:nvSpPr>
        <p:spPr>
          <a:xfrm>
            <a:off x="2178236" y="6500750"/>
            <a:ext cx="2396847" cy="1200329"/>
          </a:xfrm>
          <a:prstGeom prst="rect">
            <a:avLst/>
          </a:prstGeom>
          <a:noFill/>
        </p:spPr>
        <p:txBody>
          <a:bodyPr wrap="square" rtlCol="0">
            <a:spAutoFit/>
          </a:bodyPr>
          <a:lstStyle/>
          <a:p>
            <a:r>
              <a:rPr lang="en-US" sz="3600" dirty="0">
                <a:solidFill>
                  <a:schemeClr val="bg1"/>
                </a:solidFill>
                <a:latin typeface="Lato" panose="020B0604020202020204" charset="0"/>
                <a:ea typeface="Lato" panose="020B0604020202020204" charset="0"/>
                <a:cs typeface="Lato" panose="020B0604020202020204" charset="0"/>
              </a:rPr>
              <a:t>Holding a bake sale</a:t>
            </a:r>
            <a:endParaRPr lang="en-US" sz="3600" dirty="0">
              <a:solidFill>
                <a:schemeClr val="bg1"/>
              </a:solidFill>
            </a:endParaRPr>
          </a:p>
        </p:txBody>
      </p:sp>
      <p:sp>
        <p:nvSpPr>
          <p:cNvPr id="29" name="TextBox 28"/>
          <p:cNvSpPr txBox="1"/>
          <p:nvPr/>
        </p:nvSpPr>
        <p:spPr>
          <a:xfrm>
            <a:off x="15471769" y="4134999"/>
            <a:ext cx="6771294" cy="2062103"/>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Setting up a booth at a town street fair or similar community celebration and providing face painting or simple goods or services</a:t>
            </a:r>
            <a:endParaRPr lang="en-US" sz="3200" dirty="0">
              <a:solidFill>
                <a:schemeClr val="bg1"/>
              </a:solidFill>
            </a:endParaRPr>
          </a:p>
        </p:txBody>
      </p:sp>
      <p:sp>
        <p:nvSpPr>
          <p:cNvPr id="31" name="TextBox 30"/>
          <p:cNvSpPr txBox="1"/>
          <p:nvPr/>
        </p:nvSpPr>
        <p:spPr>
          <a:xfrm>
            <a:off x="15471769" y="7237225"/>
            <a:ext cx="6313209" cy="1569660"/>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Holding a safety fair and inviting AAA, the Red Cross or other safety organizations to participate</a:t>
            </a:r>
            <a:endParaRPr lang="en-US" sz="3200" dirty="0">
              <a:solidFill>
                <a:schemeClr val="bg1"/>
              </a:solidFill>
            </a:endParaRPr>
          </a:p>
        </p:txBody>
      </p:sp>
      <p:sp>
        <p:nvSpPr>
          <p:cNvPr id="32" name="TextBox 31"/>
          <p:cNvSpPr txBox="1"/>
          <p:nvPr/>
        </p:nvSpPr>
        <p:spPr>
          <a:xfrm>
            <a:off x="15471769" y="9932681"/>
            <a:ext cx="6313209" cy="2062103"/>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Challenging students to a walk-a-thon, bike-a-thon (with helmets!) or bowl-a-thon and asking sponsors to pledge contributions</a:t>
            </a:r>
            <a:endParaRPr lang="en-US" sz="3200" dirty="0">
              <a:solidFill>
                <a:schemeClr val="bg1"/>
              </a:solidFill>
            </a:endParaRPr>
          </a:p>
        </p:txBody>
      </p:sp>
      <p:pic>
        <p:nvPicPr>
          <p:cNvPr id="1042" name="Picture 18" descr="Image result for bake sale carto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3" b="89961" l="9744" r="89744"/>
                    </a14:imgEffect>
                  </a14:imgLayer>
                </a14:imgProps>
              </a:ext>
              <a:ext uri="{28A0092B-C50C-407E-A947-70E740481C1C}">
                <a14:useLocalDpi xmlns:a14="http://schemas.microsoft.com/office/drawing/2010/main" val="0"/>
              </a:ext>
            </a:extLst>
          </a:blip>
          <a:srcRect/>
          <a:stretch>
            <a:fillRect/>
          </a:stretch>
        </p:blipFill>
        <p:spPr bwMode="auto">
          <a:xfrm rot="551861">
            <a:off x="5150601" y="5970841"/>
            <a:ext cx="1508408" cy="20034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popcor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95138">
            <a:off x="1788585" y="3850287"/>
            <a:ext cx="1668821" cy="223502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ar wash carto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3620" y1="75138" x2="13620" y2="75138"/>
                        <a14:foregroundMark x1="13978" y1="67956" x2="13978" y2="67956"/>
                        <a14:foregroundMark x1="16487" y1="87293" x2="16487" y2="87293"/>
                        <a14:foregroundMark x1="9319" y1="89503" x2="9319" y2="89503"/>
                        <a14:foregroundMark x1="70609" y1="85635" x2="70609" y2="85635"/>
                        <a14:foregroundMark x1="78136" y1="87293" x2="78136" y2="87293"/>
                        <a14:foregroundMark x1="85305" y1="85635" x2="85305" y2="85635"/>
                        <a14:foregroundMark x1="90323" y1="70718" x2="90323" y2="70718"/>
                        <a14:foregroundMark x1="95341" y1="40331" x2="95341" y2="40331"/>
                        <a14:foregroundMark x1="87814" y1="64641" x2="87814" y2="64641"/>
                        <a14:foregroundMark x1="95341" y1="19890" x2="95341" y2="19890"/>
                        <a14:foregroundMark x1="79928" y1="5525" x2="79928" y2="5525"/>
                        <a14:foregroundMark x1="82796" y1="2210" x2="82796" y2="2210"/>
                        <a14:foregroundMark x1="16487" y1="50829" x2="16487" y2="50829"/>
                      </a14:backgroundRemoval>
                    </a14:imgEffect>
                  </a14:imgLayer>
                </a14:imgProps>
              </a:ext>
              <a:ext uri="{28A0092B-C50C-407E-A947-70E740481C1C}">
                <a14:useLocalDpi xmlns:a14="http://schemas.microsoft.com/office/drawing/2010/main" val="0"/>
              </a:ext>
            </a:extLst>
          </a:blip>
          <a:srcRect/>
          <a:stretch>
            <a:fillRect/>
          </a:stretch>
        </p:blipFill>
        <p:spPr bwMode="auto">
          <a:xfrm>
            <a:off x="1625147" y="8223076"/>
            <a:ext cx="2596463" cy="168444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recycle symb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5160" y="10424586"/>
            <a:ext cx="1746645" cy="168987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lea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2623372" y="6263645"/>
            <a:ext cx="1437434" cy="143743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present"/>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413" l="376" r="100000"/>
                    </a14:imgEffect>
                  </a14:imgLayer>
                </a14:imgProps>
              </a:ext>
              <a:ext uri="{28A0092B-C50C-407E-A947-70E740481C1C}">
                <a14:useLocalDpi xmlns:a14="http://schemas.microsoft.com/office/drawing/2010/main" val="0"/>
              </a:ext>
            </a:extLst>
          </a:blip>
          <a:srcRect/>
          <a:stretch>
            <a:fillRect/>
          </a:stretch>
        </p:blipFill>
        <p:spPr bwMode="auto">
          <a:xfrm>
            <a:off x="8376001" y="8216114"/>
            <a:ext cx="2191985" cy="155746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candy bar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08466">
            <a:off x="12581339" y="10751620"/>
            <a:ext cx="1479467" cy="118949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sell button pi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8148" l="5000" r="90000"/>
                    </a14:imgEffect>
                  </a14:imgLayer>
                </a14:imgProps>
              </a:ext>
              <a:ext uri="{28A0092B-C50C-407E-A947-70E740481C1C}">
                <a14:useLocalDpi xmlns:a14="http://schemas.microsoft.com/office/drawing/2010/main" val="0"/>
              </a:ext>
            </a:extLst>
          </a:blip>
          <a:srcRect/>
          <a:stretch>
            <a:fillRect/>
          </a:stretch>
        </p:blipFill>
        <p:spPr bwMode="auto">
          <a:xfrm>
            <a:off x="8254420" y="4026378"/>
            <a:ext cx="2180294" cy="173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2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33206"/>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 Placeholder 2"/>
          <p:cNvSpPr>
            <a:spLocks noGrp="1"/>
          </p:cNvSpPr>
          <p:nvPr>
            <p:ph type="body" sz="quarter" idx="11"/>
          </p:nvPr>
        </p:nvSpPr>
        <p:spPr>
          <a:xfrm>
            <a:off x="14210157" y="472000"/>
            <a:ext cx="8159052" cy="1305605"/>
          </a:xfrm>
        </p:spPr>
        <p:txBody>
          <a:bodyPr/>
          <a:lstStyle/>
          <a:p>
            <a:r>
              <a:rPr lang="en-US" sz="8000" dirty="0"/>
              <a:t>Partnership Roles  </a:t>
            </a:r>
          </a:p>
        </p:txBody>
      </p:sp>
      <p:sp>
        <p:nvSpPr>
          <p:cNvPr id="16" name="Text Placeholder 1"/>
          <p:cNvSpPr>
            <a:spLocks noGrp="1"/>
          </p:cNvSpPr>
          <p:nvPr>
            <p:ph type="body" sz="quarter" idx="10"/>
          </p:nvPr>
        </p:nvSpPr>
        <p:spPr>
          <a:xfrm>
            <a:off x="2797623" y="481533"/>
            <a:ext cx="11318143"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Supporting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27" name="Rectangle 26"/>
          <p:cNvSpPr/>
          <p:nvPr/>
        </p:nvSpPr>
        <p:spPr>
          <a:xfrm>
            <a:off x="328441" y="3269040"/>
            <a:ext cx="16035778" cy="103265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298" y="10434551"/>
            <a:ext cx="11211700" cy="68386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latin typeface="Lato" panose="020B0604020202020204" charset="0"/>
                <a:ea typeface="Lato" panose="020B0604020202020204" charset="0"/>
                <a:cs typeface="Lato" panose="020B0604020202020204" charset="0"/>
              </a:rPr>
              <a:t>	The Role of Law Enforcement or Traffic Engineering Officials</a:t>
            </a:r>
          </a:p>
        </p:txBody>
      </p:sp>
      <p:sp>
        <p:nvSpPr>
          <p:cNvPr id="53" name="TextBox 52"/>
          <p:cNvSpPr txBox="1"/>
          <p:nvPr/>
        </p:nvSpPr>
        <p:spPr>
          <a:xfrm>
            <a:off x="328441" y="2131118"/>
            <a:ext cx="22985124" cy="1077218"/>
          </a:xfrm>
          <a:prstGeom prst="rect">
            <a:avLst/>
          </a:prstGeom>
          <a:noFill/>
        </p:spPr>
        <p:txBody>
          <a:bodyPr wrap="square" rtlCol="0">
            <a:spAutoFit/>
          </a:bodyPr>
          <a:lstStyle/>
          <a:p>
            <a:r>
              <a:rPr lang="en-US" sz="3200" b="1" dirty="0">
                <a:solidFill>
                  <a:srgbClr val="6E3BB3"/>
                </a:solidFill>
                <a:latin typeface="Lato" panose="020B0604020202020204" charset="0"/>
                <a:ea typeface="Lato" panose="020B0604020202020204" charset="0"/>
                <a:cs typeface="Lato" panose="020B0604020202020204" charset="0"/>
              </a:rPr>
              <a:t>The most effective Patrol programs come from a strong partnership between AAA, schools, parent-teacher groups, law enforcement and the community.</a:t>
            </a:r>
          </a:p>
        </p:txBody>
      </p:sp>
      <p:sp>
        <p:nvSpPr>
          <p:cNvPr id="54" name="Rectangle 53"/>
          <p:cNvSpPr/>
          <p:nvPr/>
        </p:nvSpPr>
        <p:spPr>
          <a:xfrm>
            <a:off x="-17140" y="3330291"/>
            <a:ext cx="11225542" cy="5751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800" b="1" dirty="0">
                <a:latin typeface="Lato" panose="020B0604020202020204" charset="0"/>
                <a:ea typeface="Lato" panose="020B0604020202020204" charset="0"/>
                <a:cs typeface="Lato" panose="020B0604020202020204" charset="0"/>
              </a:rPr>
              <a:t>	The Role of AAA</a:t>
            </a:r>
          </a:p>
        </p:txBody>
      </p:sp>
      <p:sp>
        <p:nvSpPr>
          <p:cNvPr id="55" name="Rectangle 54"/>
          <p:cNvSpPr/>
          <p:nvPr/>
        </p:nvSpPr>
        <p:spPr>
          <a:xfrm>
            <a:off x="-17140" y="5539283"/>
            <a:ext cx="11225542" cy="61482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800" b="1" dirty="0">
                <a:latin typeface="Lato" panose="020B0604020202020204" charset="0"/>
                <a:ea typeface="Lato" panose="020B0604020202020204" charset="0"/>
                <a:cs typeface="Lato" panose="020B0604020202020204" charset="0"/>
              </a:rPr>
              <a:t>	The Role of the School</a:t>
            </a:r>
          </a:p>
        </p:txBody>
      </p:sp>
      <p:sp>
        <p:nvSpPr>
          <p:cNvPr id="56" name="Rectangle 55"/>
          <p:cNvSpPr/>
          <p:nvPr/>
        </p:nvSpPr>
        <p:spPr>
          <a:xfrm>
            <a:off x="14086" y="7619663"/>
            <a:ext cx="11194316" cy="64057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800" b="1" dirty="0">
                <a:latin typeface="Lato" panose="020B0604020202020204" charset="0"/>
                <a:ea typeface="Lato" panose="020B0604020202020204" charset="0"/>
                <a:cs typeface="Lato" panose="020B0604020202020204" charset="0"/>
              </a:rPr>
              <a:t>	The Role of the Parent-Teacher Group</a:t>
            </a:r>
          </a:p>
        </p:txBody>
      </p:sp>
      <p:sp>
        <p:nvSpPr>
          <p:cNvPr id="57" name="Rectangle 56"/>
          <p:cNvSpPr/>
          <p:nvPr/>
        </p:nvSpPr>
        <p:spPr>
          <a:xfrm>
            <a:off x="-3298" y="12291899"/>
            <a:ext cx="11211700" cy="57165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800" b="1" dirty="0">
                <a:latin typeface="Lato" panose="020B0604020202020204" charset="0"/>
                <a:ea typeface="Lato" panose="020B0604020202020204" charset="0"/>
                <a:cs typeface="Lato" panose="020B0604020202020204" charset="0"/>
              </a:rPr>
              <a:t>	The Role of the Community </a:t>
            </a:r>
          </a:p>
        </p:txBody>
      </p:sp>
      <p:sp>
        <p:nvSpPr>
          <p:cNvPr id="58" name="TextBox 57"/>
          <p:cNvSpPr txBox="1"/>
          <p:nvPr/>
        </p:nvSpPr>
        <p:spPr>
          <a:xfrm>
            <a:off x="560802" y="4922050"/>
            <a:ext cx="3623431" cy="584775"/>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Sponsorship </a:t>
            </a:r>
            <a:endParaRPr lang="en-US" sz="3200" dirty="0">
              <a:solidFill>
                <a:schemeClr val="bg1"/>
              </a:solidFill>
            </a:endParaRPr>
          </a:p>
        </p:txBody>
      </p:sp>
      <p:sp>
        <p:nvSpPr>
          <p:cNvPr id="59" name="TextBox 58"/>
          <p:cNvSpPr txBox="1"/>
          <p:nvPr/>
        </p:nvSpPr>
        <p:spPr>
          <a:xfrm>
            <a:off x="9637055" y="3960698"/>
            <a:ext cx="6133059" cy="156966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Traffic safety education, logistical support and awareness presentations </a:t>
            </a:r>
            <a:endParaRPr lang="en-US" sz="3200" dirty="0">
              <a:solidFill>
                <a:schemeClr val="bg1"/>
              </a:solidFill>
            </a:endParaRPr>
          </a:p>
        </p:txBody>
      </p:sp>
      <p:sp>
        <p:nvSpPr>
          <p:cNvPr id="60" name="TextBox 59"/>
          <p:cNvSpPr txBox="1"/>
          <p:nvPr/>
        </p:nvSpPr>
        <p:spPr>
          <a:xfrm>
            <a:off x="560802" y="3929820"/>
            <a:ext cx="4473642"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Public outreach and recognition</a:t>
            </a:r>
            <a:endParaRPr lang="en-US" sz="3200" dirty="0">
              <a:solidFill>
                <a:schemeClr val="bg1"/>
              </a:solidFill>
            </a:endParaRPr>
          </a:p>
        </p:txBody>
      </p:sp>
      <p:sp>
        <p:nvSpPr>
          <p:cNvPr id="61" name="TextBox 60"/>
          <p:cNvSpPr txBox="1"/>
          <p:nvPr/>
        </p:nvSpPr>
        <p:spPr>
          <a:xfrm>
            <a:off x="4887856" y="3962329"/>
            <a:ext cx="5362145" cy="156966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Resources, including equipment and program guidelines</a:t>
            </a:r>
          </a:p>
        </p:txBody>
      </p:sp>
      <p:sp>
        <p:nvSpPr>
          <p:cNvPr id="62" name="TextBox 61"/>
          <p:cNvSpPr txBox="1"/>
          <p:nvPr/>
        </p:nvSpPr>
        <p:spPr>
          <a:xfrm>
            <a:off x="674100" y="6110469"/>
            <a:ext cx="15707259" cy="1569660"/>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Principals appoint teachers to serve as Patrol Advisors. Advisors implement AAA School Safety Patrols within the school and meet with other area Advisors to exchange best practices.</a:t>
            </a:r>
            <a:endParaRPr lang="en-US" sz="3200" dirty="0">
              <a:solidFill>
                <a:schemeClr val="bg1"/>
              </a:solidFill>
            </a:endParaRPr>
          </a:p>
        </p:txBody>
      </p:sp>
      <p:sp>
        <p:nvSpPr>
          <p:cNvPr id="63" name="TextBox 62"/>
          <p:cNvSpPr txBox="1"/>
          <p:nvPr/>
        </p:nvSpPr>
        <p:spPr>
          <a:xfrm>
            <a:off x="555671" y="8242136"/>
            <a:ext cx="6002774"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Supports the school’s Patrol program</a:t>
            </a:r>
            <a:endParaRPr lang="en-US" sz="3200" dirty="0">
              <a:solidFill>
                <a:schemeClr val="bg1"/>
              </a:solidFill>
            </a:endParaRPr>
          </a:p>
        </p:txBody>
      </p:sp>
      <p:sp>
        <p:nvSpPr>
          <p:cNvPr id="64" name="TextBox 63"/>
          <p:cNvSpPr txBox="1"/>
          <p:nvPr/>
        </p:nvSpPr>
        <p:spPr>
          <a:xfrm>
            <a:off x="6785674" y="9358450"/>
            <a:ext cx="6026612"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Sponsors equipment and training</a:t>
            </a:r>
            <a:endParaRPr lang="en-US" sz="3200" dirty="0">
              <a:solidFill>
                <a:schemeClr val="bg1"/>
              </a:solidFill>
            </a:endParaRPr>
          </a:p>
        </p:txBody>
      </p:sp>
      <p:sp>
        <p:nvSpPr>
          <p:cNvPr id="65" name="TextBox 64"/>
          <p:cNvSpPr txBox="1"/>
          <p:nvPr/>
        </p:nvSpPr>
        <p:spPr>
          <a:xfrm>
            <a:off x="6785674" y="8260241"/>
            <a:ext cx="5065119"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Implements recognition programs</a:t>
            </a:r>
            <a:endParaRPr lang="en-US" sz="3200" dirty="0">
              <a:solidFill>
                <a:schemeClr val="bg1"/>
              </a:solidFill>
            </a:endParaRPr>
          </a:p>
        </p:txBody>
      </p:sp>
      <p:sp>
        <p:nvSpPr>
          <p:cNvPr id="66" name="TextBox 65"/>
          <p:cNvSpPr txBox="1"/>
          <p:nvPr/>
        </p:nvSpPr>
        <p:spPr>
          <a:xfrm>
            <a:off x="496236" y="9319354"/>
            <a:ext cx="6230489"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Serves as the liaison between the school and community</a:t>
            </a:r>
          </a:p>
        </p:txBody>
      </p:sp>
      <p:sp>
        <p:nvSpPr>
          <p:cNvPr id="67" name="TextBox 66"/>
          <p:cNvSpPr txBox="1"/>
          <p:nvPr/>
        </p:nvSpPr>
        <p:spPr>
          <a:xfrm>
            <a:off x="574869" y="11079314"/>
            <a:ext cx="4592800" cy="1077218"/>
          </a:xfrm>
          <a:prstGeom prst="rect">
            <a:avLst/>
          </a:prstGeom>
          <a:noFill/>
        </p:spPr>
        <p:txBody>
          <a:bodyPr wrap="square" rtlCol="0">
            <a:spAutoFit/>
          </a:bodyPr>
          <a:lstStyle/>
          <a:p>
            <a:pPr marL="342900" indent="-342900">
              <a:buFont typeface="Arial" panose="020B0604020202020204" pitchFamily="34" charset="0"/>
              <a:buChar char="•"/>
            </a:pPr>
            <a:r>
              <a:rPr lang="pt-BR" sz="3200" dirty="0">
                <a:solidFill>
                  <a:schemeClr val="bg1"/>
                </a:solidFill>
                <a:latin typeface="Lato" panose="020B0604020202020204" charset="0"/>
                <a:ea typeface="Lato" panose="020B0604020202020204" charset="0"/>
                <a:cs typeface="Lato" panose="020B0604020202020204" charset="0"/>
              </a:rPr>
              <a:t>Serve as a program consultant</a:t>
            </a:r>
            <a:endParaRPr lang="en-US" sz="3200" dirty="0">
              <a:solidFill>
                <a:schemeClr val="bg1"/>
              </a:solidFill>
            </a:endParaRPr>
          </a:p>
        </p:txBody>
      </p:sp>
      <p:sp>
        <p:nvSpPr>
          <p:cNvPr id="68" name="TextBox 67"/>
          <p:cNvSpPr txBox="1"/>
          <p:nvPr/>
        </p:nvSpPr>
        <p:spPr>
          <a:xfrm>
            <a:off x="4467097" y="11080501"/>
            <a:ext cx="6566752"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Advocate on the Patrol’s behalf to motorists and the community</a:t>
            </a:r>
            <a:endParaRPr lang="en-US" sz="3200" dirty="0">
              <a:solidFill>
                <a:schemeClr val="bg1"/>
              </a:solidFill>
            </a:endParaRPr>
          </a:p>
        </p:txBody>
      </p:sp>
      <p:sp>
        <p:nvSpPr>
          <p:cNvPr id="69" name="TextBox 68"/>
          <p:cNvSpPr txBox="1"/>
          <p:nvPr/>
        </p:nvSpPr>
        <p:spPr>
          <a:xfrm>
            <a:off x="10754252" y="11057782"/>
            <a:ext cx="5385959"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Contribute to the Patrol’s training and development</a:t>
            </a:r>
            <a:endParaRPr lang="en-US" sz="3200" dirty="0">
              <a:solidFill>
                <a:schemeClr val="bg1"/>
              </a:solidFill>
            </a:endParaRPr>
          </a:p>
        </p:txBody>
      </p:sp>
      <p:sp>
        <p:nvSpPr>
          <p:cNvPr id="70" name="TextBox 69"/>
          <p:cNvSpPr txBox="1"/>
          <p:nvPr/>
        </p:nvSpPr>
        <p:spPr>
          <a:xfrm>
            <a:off x="555671" y="12842025"/>
            <a:ext cx="15214443" cy="584775"/>
          </a:xfrm>
          <a:prstGeom prst="rect">
            <a:avLst/>
          </a:prstGeom>
          <a:noFill/>
        </p:spPr>
        <p:txBody>
          <a:bodyPr wrap="square" rtlCol="0">
            <a:spAutoFit/>
          </a:bodyPr>
          <a:lstStyle/>
          <a:p>
            <a:r>
              <a:rPr lang="en-US" sz="3200" dirty="0">
                <a:solidFill>
                  <a:schemeClr val="bg1"/>
                </a:solidFill>
                <a:latin typeface="Lato" panose="020B0604020202020204" charset="0"/>
                <a:ea typeface="Lato" panose="020B0604020202020204" charset="0"/>
                <a:cs typeface="Lato" panose="020B0604020202020204" charset="0"/>
              </a:rPr>
              <a:t>Civic organizations may provide recognition and community awareness programs.</a:t>
            </a:r>
            <a:endParaRPr lang="en-US" sz="3200" dirty="0">
              <a:solidFill>
                <a:schemeClr val="bg1"/>
              </a:solidFill>
            </a:endParaRPr>
          </a:p>
        </p:txBody>
      </p:sp>
      <p:pic>
        <p:nvPicPr>
          <p:cNvPr id="3" name="Picture 2"/>
          <p:cNvPicPr>
            <a:picLocks noChangeAspect="1"/>
          </p:cNvPicPr>
          <p:nvPr/>
        </p:nvPicPr>
        <p:blipFill>
          <a:blip r:embed="rId3"/>
          <a:stretch>
            <a:fillRect/>
          </a:stretch>
        </p:blipFill>
        <p:spPr>
          <a:xfrm>
            <a:off x="16738415" y="3992597"/>
            <a:ext cx="7135849" cy="39507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a:stretch>
            <a:fillRect/>
          </a:stretch>
        </p:blipFill>
        <p:spPr>
          <a:xfrm>
            <a:off x="16794984" y="8747408"/>
            <a:ext cx="7079281" cy="3897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8300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33206"/>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 Placeholder 2"/>
          <p:cNvSpPr>
            <a:spLocks noGrp="1"/>
          </p:cNvSpPr>
          <p:nvPr>
            <p:ph type="body" sz="quarter" idx="11"/>
          </p:nvPr>
        </p:nvSpPr>
        <p:spPr>
          <a:xfrm>
            <a:off x="14617269" y="402483"/>
            <a:ext cx="5498855" cy="1305605"/>
          </a:xfrm>
        </p:spPr>
        <p:txBody>
          <a:bodyPr/>
          <a:lstStyle/>
          <a:p>
            <a:r>
              <a:rPr lang="en-US" sz="8000" dirty="0"/>
              <a:t>Recognition</a:t>
            </a:r>
          </a:p>
        </p:txBody>
      </p:sp>
      <p:sp>
        <p:nvSpPr>
          <p:cNvPr id="16" name="Text Placeholder 1"/>
          <p:cNvSpPr>
            <a:spLocks noGrp="1"/>
          </p:cNvSpPr>
          <p:nvPr>
            <p:ph type="body" sz="quarter" idx="10"/>
          </p:nvPr>
        </p:nvSpPr>
        <p:spPr>
          <a:xfrm>
            <a:off x="2918128" y="402483"/>
            <a:ext cx="11699141"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Supporting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2" name="TextBox 1"/>
          <p:cNvSpPr txBox="1"/>
          <p:nvPr/>
        </p:nvSpPr>
        <p:spPr>
          <a:xfrm>
            <a:off x="247547" y="2132738"/>
            <a:ext cx="12523573" cy="3939540"/>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Morale Building </a:t>
            </a:r>
          </a:p>
          <a:p>
            <a:endParaRPr lang="en-US" sz="3000" b="1" dirty="0">
              <a:solidFill>
                <a:schemeClr val="accent1"/>
              </a:solidFill>
              <a:latin typeface="Lato" panose="020B0604020202020204" charset="0"/>
              <a:ea typeface="Lato" panose="020B0604020202020204" charset="0"/>
              <a:cs typeface="Lato" panose="020B0604020202020204" charset="0"/>
            </a:endParaRPr>
          </a:p>
          <a:p>
            <a:r>
              <a:rPr lang="en-US" sz="3000" dirty="0">
                <a:solidFill>
                  <a:schemeClr val="bg1">
                    <a:lumMod val="50000"/>
                  </a:schemeClr>
                </a:solidFill>
                <a:latin typeface="Lato" panose="020B0604020202020204" charset="0"/>
                <a:ea typeface="Lato" panose="020B0604020202020204" charset="0"/>
                <a:cs typeface="Lato" panose="020B0604020202020204" charset="0"/>
              </a:rPr>
              <a:t>A role of the Advisor is to maintain the enthusiasm and commitment of the Patrol team. The more a school community supports and recognizes the Patrollers’ responsibilities, the higher their morale.</a:t>
            </a:r>
            <a:r>
              <a:rPr lang="en-US" sz="3000" b="1" dirty="0">
                <a:solidFill>
                  <a:schemeClr val="bg1">
                    <a:lumMod val="50000"/>
                  </a:schemeClr>
                </a:solidFill>
                <a:latin typeface="Lato" panose="020B0604020202020204" charset="0"/>
                <a:ea typeface="Lato" panose="020B0604020202020204" charset="0"/>
                <a:cs typeface="Lato" panose="020B0604020202020204" charset="0"/>
              </a:rPr>
              <a:t> A Certificate of Recognition and merit pins are available for students who complete service as a Patroller. </a:t>
            </a:r>
            <a:r>
              <a:rPr lang="en-US" sz="3000" dirty="0">
                <a:solidFill>
                  <a:schemeClr val="bg1">
                    <a:lumMod val="50000"/>
                  </a:schemeClr>
                </a:solidFill>
                <a:latin typeface="Lato" panose="020B0604020202020204" charset="0"/>
                <a:ea typeface="Lato" panose="020B0604020202020204" charset="0"/>
                <a:cs typeface="Lato" panose="020B0604020202020204" charset="0"/>
              </a:rPr>
              <a:t>These can be presented at school assemblies or patrol events. </a:t>
            </a:r>
          </a:p>
        </p:txBody>
      </p:sp>
      <p:sp>
        <p:nvSpPr>
          <p:cNvPr id="18" name="Rectangle 17"/>
          <p:cNvSpPr/>
          <p:nvPr/>
        </p:nvSpPr>
        <p:spPr>
          <a:xfrm>
            <a:off x="0" y="6272418"/>
            <a:ext cx="12222479" cy="706338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95094" y="6456999"/>
            <a:ext cx="11974931" cy="6494085"/>
          </a:xfrm>
          <a:prstGeom prst="rect">
            <a:avLst/>
          </a:prstGeom>
          <a:noFill/>
        </p:spPr>
        <p:txBody>
          <a:bodyPr wrap="square" rtlCol="0">
            <a:spAutoFit/>
          </a:bodyPr>
          <a:lstStyle/>
          <a:p>
            <a:r>
              <a:rPr lang="en-US" sz="3200" b="1" dirty="0">
                <a:solidFill>
                  <a:schemeClr val="bg1"/>
                </a:solidFill>
                <a:latin typeface="Lato" panose="020B0604020202020204" charset="0"/>
                <a:ea typeface="Lato" panose="020B0604020202020204" charset="0"/>
                <a:cs typeface="Lato" panose="020B0604020202020204" charset="0"/>
              </a:rPr>
              <a:t>Suggested activities to build pride and morale:</a:t>
            </a:r>
          </a:p>
          <a:p>
            <a:endParaRPr lang="en-US" sz="3200" dirty="0">
              <a:solidFill>
                <a:schemeClr val="bg1"/>
              </a:solidFill>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Hold bimonthly meetings</a:t>
            </a:r>
          </a:p>
          <a:p>
            <a:endParaRPr lang="en-US" sz="3200" dirty="0">
              <a:solidFill>
                <a:schemeClr val="bg1"/>
              </a:solidFill>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Reserve a section of the school newsletter to Safety Patrol news. </a:t>
            </a:r>
          </a:p>
          <a:p>
            <a:pPr marL="457200" indent="-457200">
              <a:buFont typeface="Arial" panose="020B0604020202020204" pitchFamily="34" charset="0"/>
              <a:buChar char="•"/>
            </a:pPr>
            <a:endParaRPr lang="en-US" sz="3200" dirty="0">
              <a:solidFill>
                <a:schemeClr val="bg1"/>
              </a:solidFill>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Recognize a Patroller of the Week/Month</a:t>
            </a:r>
          </a:p>
          <a:p>
            <a:pPr marL="457200" indent="-457200">
              <a:buFont typeface="Arial" panose="020B0604020202020204" pitchFamily="34" charset="0"/>
              <a:buChar char="•"/>
            </a:pPr>
            <a:endParaRPr lang="en-US" sz="3200" dirty="0">
              <a:solidFill>
                <a:schemeClr val="bg1"/>
              </a:solidFill>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3200" dirty="0">
                <a:solidFill>
                  <a:schemeClr val="bg1"/>
                </a:solidFill>
                <a:latin typeface="Lato" panose="020B0604020202020204" charset="0"/>
                <a:ea typeface="Lato" panose="020B0604020202020204" charset="0"/>
                <a:cs typeface="Lato" panose="020B0604020202020204" charset="0"/>
              </a:rPr>
              <a:t>Host special events such as pizza parties, movie outings, sporting events, end-of the year celebrations, etc.</a:t>
            </a:r>
          </a:p>
          <a:p>
            <a:pPr marL="457200" indent="-457200">
              <a:buFont typeface="Arial" panose="020B0604020202020204" pitchFamily="34" charset="0"/>
              <a:buChar char="•"/>
            </a:pPr>
            <a:endParaRPr lang="en-US" sz="3200" dirty="0">
              <a:solidFill>
                <a:schemeClr val="bg1"/>
              </a:solidFill>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3200" b="1" i="1" dirty="0">
                <a:solidFill>
                  <a:schemeClr val="bg1"/>
                </a:solidFill>
                <a:latin typeface="Lato" panose="020B0604020202020204" charset="0"/>
                <a:ea typeface="Lato" panose="020B0604020202020204" charset="0"/>
                <a:cs typeface="Lato" panose="020B0604020202020204" charset="0"/>
              </a:rPr>
              <a:t>Be creative!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708">
            <a:off x="13643166" y="8461568"/>
            <a:ext cx="5370923" cy="4150259"/>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397" l="2500" r="100000"/>
                    </a14:imgEffect>
                  </a14:imgLayer>
                </a14:imgProps>
              </a:ext>
            </a:extLst>
          </a:blip>
          <a:srcRect l="3725" t="4691" r="4941" b="2847"/>
          <a:stretch/>
        </p:blipFill>
        <p:spPr>
          <a:xfrm rot="1240048">
            <a:off x="17702320" y="8999415"/>
            <a:ext cx="5464912" cy="4315295"/>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34604">
                        <a14:backgroundMark x1="457" y1="59402" x2="457" y2="59402"/>
                        <a14:backgroundMark x1="762" y1="43162" x2="762" y2="43162"/>
                        <a14:backgroundMark x1="1067" y1="52991" x2="1067" y2="52991"/>
                      </a14:backgroundRemoval>
                    </a14:imgEffect>
                  </a14:imgLayer>
                </a14:imgProps>
              </a:ext>
            </a:extLst>
          </a:blip>
          <a:srcRect t="8903" r="62742" b="19404"/>
          <a:stretch/>
        </p:blipFill>
        <p:spPr>
          <a:xfrm rot="519097">
            <a:off x="15998606" y="10831438"/>
            <a:ext cx="3902448" cy="2481943"/>
          </a:xfrm>
          <a:prstGeom prst="rect">
            <a:avLst/>
          </a:prstGeom>
        </p:spPr>
      </p:pic>
      <p:pic>
        <p:nvPicPr>
          <p:cNvPr id="12" name="Picture 11"/>
          <p:cNvPicPr>
            <a:picLocks noChangeAspect="1"/>
          </p:cNvPicPr>
          <p:nvPr/>
        </p:nvPicPr>
        <p:blipFill>
          <a:blip r:embed="rId7"/>
          <a:stretch>
            <a:fillRect/>
          </a:stretch>
        </p:blipFill>
        <p:spPr>
          <a:xfrm>
            <a:off x="13864676" y="2995999"/>
            <a:ext cx="7506157" cy="43613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3669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 Placeholder 2"/>
          <p:cNvSpPr>
            <a:spLocks noGrp="1"/>
          </p:cNvSpPr>
          <p:nvPr>
            <p:ph type="body" sz="quarter" idx="11"/>
          </p:nvPr>
        </p:nvSpPr>
        <p:spPr>
          <a:xfrm>
            <a:off x="14569642" y="369056"/>
            <a:ext cx="5498855" cy="1305605"/>
          </a:xfrm>
        </p:spPr>
        <p:txBody>
          <a:bodyPr/>
          <a:lstStyle/>
          <a:p>
            <a:r>
              <a:rPr lang="en-US" sz="8000" dirty="0"/>
              <a:t>Recognition</a:t>
            </a:r>
          </a:p>
        </p:txBody>
      </p:sp>
      <p:sp>
        <p:nvSpPr>
          <p:cNvPr id="16" name="Text Placeholder 1"/>
          <p:cNvSpPr>
            <a:spLocks noGrp="1"/>
          </p:cNvSpPr>
          <p:nvPr>
            <p:ph type="body" sz="quarter" idx="10"/>
          </p:nvPr>
        </p:nvSpPr>
        <p:spPr>
          <a:xfrm>
            <a:off x="2918128" y="369056"/>
            <a:ext cx="11699141"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Supporting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20" name="Rounded Rectangle 19"/>
          <p:cNvSpPr/>
          <p:nvPr/>
        </p:nvSpPr>
        <p:spPr>
          <a:xfrm>
            <a:off x="543462" y="3004457"/>
            <a:ext cx="9580252" cy="9707809"/>
          </a:xfrm>
          <a:prstGeom prst="roundRect">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endParaRPr lang="en-US" sz="4000" dirty="0">
              <a:solidFill>
                <a:srgbClr val="7F7F7F"/>
              </a:solidFill>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r="44035" b="11339"/>
          <a:stretch/>
        </p:blipFill>
        <p:spPr>
          <a:xfrm>
            <a:off x="1215812" y="3416989"/>
            <a:ext cx="8235552" cy="8882743"/>
          </a:xfrm>
          <a:prstGeom prst="rect">
            <a:avLst/>
          </a:prstGeom>
        </p:spPr>
      </p:pic>
      <p:sp>
        <p:nvSpPr>
          <p:cNvPr id="5" name="TextBox 4"/>
          <p:cNvSpPr txBox="1"/>
          <p:nvPr/>
        </p:nvSpPr>
        <p:spPr>
          <a:xfrm>
            <a:off x="10667176" y="2473398"/>
            <a:ext cx="13193485" cy="4401205"/>
          </a:xfrm>
          <a:prstGeom prst="rect">
            <a:avLst/>
          </a:prstGeom>
          <a:noFill/>
        </p:spPr>
        <p:txBody>
          <a:bodyPr wrap="square" rtlCol="0">
            <a:spAutoFit/>
          </a:bodyPr>
          <a:lstStyle/>
          <a:p>
            <a:endParaRPr lang="en-US" sz="3000" b="1" dirty="0">
              <a:solidFill>
                <a:srgbClr val="7030A0"/>
              </a:solidFill>
              <a:latin typeface="Lato" panose="020B0604020202020204" charset="0"/>
              <a:ea typeface="Lato" panose="020B0604020202020204" charset="0"/>
              <a:cs typeface="Lato" panose="020B0604020202020204" charset="0"/>
            </a:endParaRPr>
          </a:p>
          <a:p>
            <a:r>
              <a:rPr lang="en-US" b="1" dirty="0">
                <a:solidFill>
                  <a:srgbClr val="7030A0"/>
                </a:solidFill>
                <a:latin typeface="Lato" panose="020B0604020202020204" charset="0"/>
                <a:ea typeface="Lato" panose="020B0604020202020204" charset="0"/>
                <a:cs typeface="Lato" panose="020B0604020202020204" charset="0"/>
              </a:rPr>
              <a:t>Lifesaving Medal </a:t>
            </a:r>
          </a:p>
          <a:p>
            <a:endParaRPr lang="en-US" sz="3000" b="1" dirty="0">
              <a:solidFill>
                <a:srgbClr val="7030A0"/>
              </a:solidFill>
              <a:latin typeface="Lato" panose="020B0604020202020204" charset="0"/>
              <a:ea typeface="Lato" panose="020B0604020202020204" charset="0"/>
              <a:cs typeface="Lato" panose="020B0604020202020204" charset="0"/>
            </a:endParaRPr>
          </a:p>
          <a:p>
            <a:r>
              <a:rPr lang="en-US" sz="3000" dirty="0">
                <a:solidFill>
                  <a:schemeClr val="bg1">
                    <a:lumMod val="50000"/>
                  </a:schemeClr>
                </a:solidFill>
                <a:latin typeface="Lato" panose="020B0604020202020204" charset="0"/>
                <a:ea typeface="Lato" panose="020B0604020202020204" charset="0"/>
                <a:cs typeface="Lato" panose="020B0604020202020204" charset="0"/>
              </a:rPr>
              <a:t>In 1949, AAA awarded the first Lifesaving Medals to recognize Patrollers who saved a life or prevented the injury of a fellow student while on duty. More than 422 students have received this prestigious honor. The Lifesaving Medal is awarded by an independent review board to a member of any authorized AAA School Safety Patrol.</a:t>
            </a:r>
            <a:endParaRPr lang="en-US" sz="3200" dirty="0"/>
          </a:p>
          <a:p>
            <a:endParaRPr lang="en-US" sz="3000" dirty="0">
              <a:solidFill>
                <a:schemeClr val="bg1">
                  <a:lumMod val="50000"/>
                </a:schemeClr>
              </a:solidFill>
              <a:latin typeface="Lato" panose="020B0604020202020204" charset="0"/>
              <a:ea typeface="Lato" panose="020B0604020202020204" charset="0"/>
              <a:cs typeface="Lato" panose="020B0604020202020204" charset="0"/>
            </a:endParaRPr>
          </a:p>
        </p:txBody>
      </p:sp>
      <p:sp>
        <p:nvSpPr>
          <p:cNvPr id="23" name="TextBox 22"/>
          <p:cNvSpPr txBox="1"/>
          <p:nvPr/>
        </p:nvSpPr>
        <p:spPr>
          <a:xfrm>
            <a:off x="10612208" y="6967613"/>
            <a:ext cx="13083551" cy="5786199"/>
          </a:xfrm>
          <a:prstGeom prst="rect">
            <a:avLst/>
          </a:prstGeom>
          <a:noFill/>
        </p:spPr>
        <p:txBody>
          <a:bodyPr wrap="square" rtlCol="0">
            <a:spAutoFit/>
          </a:bodyPr>
          <a:lstStyle/>
          <a:p>
            <a:r>
              <a:rPr lang="en-US" b="1" dirty="0">
                <a:solidFill>
                  <a:srgbClr val="7030A0"/>
                </a:solidFill>
                <a:latin typeface="Lato" panose="020B0604020202020204" charset="0"/>
                <a:ea typeface="Lato" panose="020B0604020202020204" charset="0"/>
                <a:cs typeface="Lato" panose="020B0604020202020204" charset="0"/>
              </a:rPr>
              <a:t>National Patroller of the Year </a:t>
            </a:r>
          </a:p>
          <a:p>
            <a:endParaRPr lang="en-US" sz="3000" dirty="0">
              <a:solidFill>
                <a:schemeClr val="bg1">
                  <a:lumMod val="50000"/>
                </a:schemeClr>
              </a:solidFill>
              <a:latin typeface="Lato" panose="020B0604020202020204" charset="0"/>
              <a:ea typeface="Lato" panose="020B0604020202020204" charset="0"/>
              <a:cs typeface="Lato" panose="020B0604020202020204" charset="0"/>
            </a:endParaRPr>
          </a:p>
          <a:p>
            <a:r>
              <a:rPr lang="en-US" sz="3000" dirty="0">
                <a:solidFill>
                  <a:schemeClr val="bg1">
                    <a:lumMod val="50000"/>
                  </a:schemeClr>
                </a:solidFill>
                <a:latin typeface="Lato" panose="020B0604020202020204" charset="0"/>
                <a:ea typeface="Lato" panose="020B0604020202020204" charset="0"/>
                <a:cs typeface="Lato" panose="020B0604020202020204" charset="0"/>
              </a:rPr>
              <a:t>In 2002, AAA/CAA introduced the National Patroller of the Year award to recognize Patrollers who best exemplify leadership qualities while performing their duties effectively and responsibly, without incident. </a:t>
            </a:r>
          </a:p>
          <a:p>
            <a:endParaRPr lang="en-US" sz="3000" dirty="0">
              <a:solidFill>
                <a:schemeClr val="bg1">
                  <a:lumMod val="50000"/>
                </a:schemeClr>
              </a:solidFill>
              <a:latin typeface="Lato" panose="020B0604020202020204" charset="0"/>
              <a:ea typeface="Lato" panose="020B0604020202020204" charset="0"/>
              <a:cs typeface="Lato" panose="020B0604020202020204" charset="0"/>
            </a:endParaRPr>
          </a:p>
          <a:p>
            <a:r>
              <a:rPr lang="en-US" sz="3000" dirty="0">
                <a:solidFill>
                  <a:schemeClr val="bg1">
                    <a:lumMod val="50000"/>
                  </a:schemeClr>
                </a:solidFill>
                <a:latin typeface="Lato" panose="020B0604020202020204" charset="0"/>
                <a:ea typeface="Lato" panose="020B0604020202020204" charset="0"/>
                <a:cs typeface="Lato" panose="020B0604020202020204" charset="0"/>
              </a:rPr>
              <a:t>School Safety Patrol Advisors may nominate one current-year Patroller. Local AAA/CAA clubs select the National Patroller of the Year. </a:t>
            </a:r>
          </a:p>
          <a:p>
            <a:endParaRPr lang="en-US" sz="3000" dirty="0">
              <a:solidFill>
                <a:schemeClr val="bg1">
                  <a:lumMod val="50000"/>
                </a:schemeClr>
              </a:solidFill>
              <a:latin typeface="Lato" panose="020B0604020202020204" charset="0"/>
              <a:ea typeface="Lato" panose="020B0604020202020204" charset="0"/>
              <a:cs typeface="Lato" panose="020B0604020202020204" charset="0"/>
            </a:endParaRPr>
          </a:p>
          <a:p>
            <a:endParaRPr lang="en-US" sz="3000" dirty="0">
              <a:solidFill>
                <a:schemeClr val="bg1">
                  <a:lumMod val="50000"/>
                </a:schemeClr>
              </a:solidFill>
              <a:latin typeface="Lato" panose="020B0604020202020204" charset="0"/>
              <a:ea typeface="Lato" panose="020B0604020202020204" charset="0"/>
              <a:cs typeface="Lato" panose="020B0604020202020204" charset="0"/>
            </a:endParaRPr>
          </a:p>
          <a:p>
            <a:pPr algn="ctr"/>
            <a:r>
              <a:rPr lang="en-US" sz="3000" b="1" dirty="0">
                <a:solidFill>
                  <a:schemeClr val="bg1">
                    <a:lumMod val="50000"/>
                  </a:schemeClr>
                </a:solidFill>
                <a:latin typeface="Lato" panose="020B0604020202020204" charset="0"/>
                <a:ea typeface="Lato" panose="020B0604020202020204" charset="0"/>
                <a:cs typeface="Lato" panose="020B0604020202020204" charset="0"/>
              </a:rPr>
              <a:t>Contact your AAA </a:t>
            </a:r>
            <a:r>
              <a:rPr lang="en-US" sz="3000" b="1" dirty="0" smtClean="0">
                <a:solidFill>
                  <a:schemeClr val="bg1">
                    <a:lumMod val="50000"/>
                  </a:schemeClr>
                </a:solidFill>
                <a:latin typeface="Lato" panose="020B0604020202020204" charset="0"/>
                <a:ea typeface="Lato" panose="020B0604020202020204" charset="0"/>
                <a:cs typeface="Lato" panose="020B0604020202020204" charset="0"/>
              </a:rPr>
              <a:t>club at </a:t>
            </a:r>
            <a:r>
              <a:rPr lang="en-US" sz="3000" b="1" dirty="0" smtClean="0">
                <a:solidFill>
                  <a:schemeClr val="bg1">
                    <a:lumMod val="50000"/>
                  </a:schemeClr>
                </a:solidFill>
                <a:latin typeface="Lato" panose="020B0604020202020204" charset="0"/>
                <a:ea typeface="Lato" panose="020B0604020202020204" charset="0"/>
                <a:cs typeface="Lato" panose="020B0604020202020204" charset="0"/>
                <a:hlinkClick r:id="rId3"/>
              </a:rPr>
              <a:t>AAASchoolSafetyPatrol@acg.aaa.com</a:t>
            </a:r>
            <a:endParaRPr lang="en-US" sz="3000" b="1" dirty="0" smtClean="0">
              <a:solidFill>
                <a:schemeClr val="bg1">
                  <a:lumMod val="50000"/>
                </a:schemeClr>
              </a:solidFill>
              <a:latin typeface="Lato" panose="020B0604020202020204" charset="0"/>
              <a:ea typeface="Lato" panose="020B0604020202020204" charset="0"/>
              <a:cs typeface="Lato" panose="020B0604020202020204" charset="0"/>
            </a:endParaRPr>
          </a:p>
          <a:p>
            <a:pPr algn="ctr"/>
            <a:r>
              <a:rPr lang="en-US" sz="3000" b="1" dirty="0" smtClean="0">
                <a:solidFill>
                  <a:schemeClr val="bg1">
                    <a:lumMod val="50000"/>
                  </a:schemeClr>
                </a:solidFill>
                <a:latin typeface="Lato" panose="020B0604020202020204" charset="0"/>
                <a:ea typeface="Lato" panose="020B0604020202020204" charset="0"/>
                <a:cs typeface="Lato" panose="020B0604020202020204" charset="0"/>
              </a:rPr>
              <a:t>for </a:t>
            </a:r>
            <a:r>
              <a:rPr lang="en-US" sz="3000" b="1" dirty="0">
                <a:solidFill>
                  <a:schemeClr val="bg1">
                    <a:lumMod val="50000"/>
                  </a:schemeClr>
                </a:solidFill>
                <a:latin typeface="Lato" panose="020B0604020202020204" charset="0"/>
                <a:ea typeface="Lato" panose="020B0604020202020204" charset="0"/>
                <a:cs typeface="Lato" panose="020B0604020202020204" charset="0"/>
              </a:rPr>
              <a:t>instructions on how to apply!</a:t>
            </a:r>
            <a:endParaRPr lang="en-US" b="1" dirty="0"/>
          </a:p>
        </p:txBody>
      </p:sp>
    </p:spTree>
    <p:extLst>
      <p:ext uri="{BB962C8B-B14F-4D97-AF65-F5344CB8AC3E}">
        <p14:creationId xmlns:p14="http://schemas.microsoft.com/office/powerpoint/2010/main" val="662200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rcRect l="119" r="119"/>
          <a:stretch>
            <a:fillRect/>
          </a:stretch>
        </p:blipFill>
        <p:spPr>
          <a:prstGeom prst="rect">
            <a:avLst/>
          </a:prstGeom>
        </p:spPr>
      </p:pic>
      <p:sp>
        <p:nvSpPr>
          <p:cNvPr id="5" name="Rectangle 4"/>
          <p:cNvSpPr/>
          <p:nvPr/>
        </p:nvSpPr>
        <p:spPr>
          <a:xfrm>
            <a:off x="6200936" y="9205044"/>
            <a:ext cx="13115601" cy="3861957"/>
          </a:xfrm>
          <a:prstGeom prst="rect">
            <a:avLst/>
          </a:prstGeom>
          <a:solidFill>
            <a:srgbClr val="00B0F0"/>
          </a:solidFill>
          <a:ln w="1524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Montserrat" charset="0"/>
              <a:ea typeface="+mn-ea"/>
              <a:cs typeface="+mn-cs"/>
            </a:endParaRPr>
          </a:p>
        </p:txBody>
      </p:sp>
      <p:sp>
        <p:nvSpPr>
          <p:cNvPr id="6" name="TextBox 5"/>
          <p:cNvSpPr txBox="1"/>
          <p:nvPr/>
        </p:nvSpPr>
        <p:spPr>
          <a:xfrm>
            <a:off x="6936661" y="10204998"/>
            <a:ext cx="11644150" cy="1862048"/>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1500" b="1" spc="3000" noProof="0" dirty="0">
                <a:solidFill>
                  <a:schemeClr val="bg1"/>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Resources</a:t>
            </a:r>
            <a:endParaRPr kumimoji="0" lang="en-US" sz="11500" b="1" i="0" u="none" strike="noStrike" kern="1200" cap="none" spc="3000" normalizeH="0" baseline="0" noProof="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endParaRPr>
          </a:p>
        </p:txBody>
      </p:sp>
      <p:pic>
        <p:nvPicPr>
          <p:cNvPr id="7" name="Picture 2" descr="Image result for red and white a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0020"/>
            <a:ext cx="4439285" cy="221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080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391936"/>
            <a:ext cx="24384000" cy="14111205"/>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0" y="12736840"/>
            <a:ext cx="24384000" cy="1005605"/>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bwMode="auto">
          <a:xfrm>
            <a:off x="796721" y="2433407"/>
            <a:ext cx="1365555" cy="136555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 name="TextBox 2"/>
          <p:cNvSpPr txBox="1"/>
          <p:nvPr/>
        </p:nvSpPr>
        <p:spPr>
          <a:xfrm>
            <a:off x="2551032" y="2430807"/>
            <a:ext cx="6480683" cy="1323439"/>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At Your Post Training Video</a:t>
            </a:r>
          </a:p>
        </p:txBody>
      </p:sp>
      <p:sp>
        <p:nvSpPr>
          <p:cNvPr id="44" name="TextBox 43"/>
          <p:cNvSpPr txBox="1"/>
          <p:nvPr/>
        </p:nvSpPr>
        <p:spPr>
          <a:xfrm>
            <a:off x="2925273" y="6198933"/>
            <a:ext cx="5316650" cy="553998"/>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Link: </a:t>
            </a:r>
            <a:r>
              <a:rPr lang="en-US" sz="3000" b="1" u="sng" dirty="0">
                <a:solidFill>
                  <a:schemeClr val="bg1">
                    <a:lumMod val="50000"/>
                  </a:schemeClr>
                </a:solidFill>
                <a:latin typeface="Lato" panose="020B0604020202020204" charset="0"/>
                <a:ea typeface="Lato" panose="020B0604020202020204" charset="0"/>
                <a:cs typeface="Lato" panose="020B0604020202020204" charset="0"/>
                <a:hlinkClick r:id="rId2" action="ppaction://hlinkfile"/>
              </a:rPr>
              <a:t>AAA.com/</a:t>
            </a:r>
            <a:r>
              <a:rPr lang="en-US" sz="3000" b="1" u="sng" dirty="0" err="1">
                <a:solidFill>
                  <a:schemeClr val="bg1">
                    <a:lumMod val="50000"/>
                  </a:schemeClr>
                </a:solidFill>
                <a:latin typeface="Lato" panose="020B0604020202020204" charset="0"/>
                <a:ea typeface="Lato" panose="020B0604020202020204" charset="0"/>
                <a:cs typeface="Lato" panose="020B0604020202020204" charset="0"/>
                <a:hlinkClick r:id="rId2" action="ppaction://hlinkfile"/>
              </a:rPr>
              <a:t>AtYourPost</a:t>
            </a:r>
            <a:r>
              <a:rPr lang="en-US" sz="3000" b="1" u="sng" dirty="0">
                <a:solidFill>
                  <a:schemeClr val="bg1">
                    <a:lumMod val="50000"/>
                  </a:schemeClr>
                </a:solidFill>
                <a:latin typeface="Lato" panose="020B0604020202020204" charset="0"/>
                <a:ea typeface="Lato" panose="020B0604020202020204" charset="0"/>
                <a:cs typeface="Lato" panose="020B0604020202020204" charset="0"/>
              </a:rPr>
              <a:t> </a:t>
            </a:r>
            <a:endParaRPr lang="en-US" b="1" u="sng" dirty="0">
              <a:solidFill>
                <a:schemeClr val="bg1">
                  <a:lumMod val="50000"/>
                </a:schemeClr>
              </a:solidFill>
            </a:endParaRPr>
          </a:p>
        </p:txBody>
      </p:sp>
      <p:sp>
        <p:nvSpPr>
          <p:cNvPr id="52" name="TextBox 51"/>
          <p:cNvSpPr txBox="1"/>
          <p:nvPr/>
        </p:nvSpPr>
        <p:spPr>
          <a:xfrm>
            <a:off x="14652219" y="2323826"/>
            <a:ext cx="8687023" cy="1323439"/>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AAA School Safety Patrol Program Catalog</a:t>
            </a:r>
          </a:p>
        </p:txBody>
      </p:sp>
      <p:sp>
        <p:nvSpPr>
          <p:cNvPr id="53" name="TextBox 52"/>
          <p:cNvSpPr txBox="1"/>
          <p:nvPr/>
        </p:nvSpPr>
        <p:spPr>
          <a:xfrm>
            <a:off x="2334105" y="6859995"/>
            <a:ext cx="9249557" cy="1323439"/>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AAA School Safety Patrol Operations Manual </a:t>
            </a:r>
          </a:p>
        </p:txBody>
      </p:sp>
      <p:sp>
        <p:nvSpPr>
          <p:cNvPr id="56" name="TextBox 55"/>
          <p:cNvSpPr txBox="1"/>
          <p:nvPr/>
        </p:nvSpPr>
        <p:spPr>
          <a:xfrm>
            <a:off x="15411241" y="3964380"/>
            <a:ext cx="8840506" cy="2400657"/>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Printed materials, awards, equipment and other resources are available to support your AAA School Safety Patrol program. Schools and municipalities should order from their local AAA club. Available materials include:</a:t>
            </a:r>
          </a:p>
        </p:txBody>
      </p:sp>
      <p:sp>
        <p:nvSpPr>
          <p:cNvPr id="61" name="Oval 60"/>
          <p:cNvSpPr>
            <a:spLocks noChangeAspect="1"/>
          </p:cNvSpPr>
          <p:nvPr/>
        </p:nvSpPr>
        <p:spPr bwMode="auto">
          <a:xfrm>
            <a:off x="15102810" y="4110954"/>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69" name="TextBox 68"/>
          <p:cNvSpPr txBox="1"/>
          <p:nvPr/>
        </p:nvSpPr>
        <p:spPr>
          <a:xfrm>
            <a:off x="2927768" y="8205503"/>
            <a:ext cx="9459575" cy="2400657"/>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The policies and practices presented in the manual are the result of the combined efforts of several national educational, law enforcement and safety organizations. It represents the cumulative experience of AAA School Safety Patrol operations across North America</a:t>
            </a:r>
            <a:r>
              <a:rPr lang="en-US" sz="3000" dirty="0">
                <a:solidFill>
                  <a:schemeClr val="bg1">
                    <a:lumMod val="50000"/>
                  </a:schemeClr>
                </a:solidFill>
              </a:rPr>
              <a:t>.</a:t>
            </a:r>
            <a:endParaRPr lang="en-US" sz="3000" dirty="0">
              <a:solidFill>
                <a:schemeClr val="bg1">
                  <a:lumMod val="50000"/>
                </a:schemeClr>
              </a:solidFill>
              <a:latin typeface="Lato" panose="020B0604020202020204" charset="0"/>
              <a:ea typeface="Lato" panose="020B0604020202020204" charset="0"/>
              <a:cs typeface="Lato" panose="020B0604020202020204" charset="0"/>
            </a:endParaRPr>
          </a:p>
        </p:txBody>
      </p:sp>
      <p:sp>
        <p:nvSpPr>
          <p:cNvPr id="73" name="Oval 72"/>
          <p:cNvSpPr>
            <a:spLocks noChangeAspect="1"/>
          </p:cNvSpPr>
          <p:nvPr/>
        </p:nvSpPr>
        <p:spPr bwMode="auto">
          <a:xfrm>
            <a:off x="2546149" y="8368484"/>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54" name="Text Placeholder 2"/>
          <p:cNvSpPr>
            <a:spLocks noGrp="1"/>
          </p:cNvSpPr>
          <p:nvPr>
            <p:ph type="body" sz="quarter" idx="11"/>
          </p:nvPr>
        </p:nvSpPr>
        <p:spPr>
          <a:xfrm>
            <a:off x="10461543" y="230082"/>
            <a:ext cx="10370276" cy="1305605"/>
          </a:xfrm>
        </p:spPr>
        <p:txBody>
          <a:bodyPr/>
          <a:lstStyle/>
          <a:p>
            <a:r>
              <a:rPr lang="en-US" sz="8000" dirty="0"/>
              <a:t>Safety Patrol Materials </a:t>
            </a:r>
          </a:p>
        </p:txBody>
      </p:sp>
      <p:sp>
        <p:nvSpPr>
          <p:cNvPr id="55" name="Text Placeholder 1"/>
          <p:cNvSpPr>
            <a:spLocks noGrp="1"/>
          </p:cNvSpPr>
          <p:nvPr>
            <p:ph type="body" sz="quarter" idx="10"/>
          </p:nvPr>
        </p:nvSpPr>
        <p:spPr>
          <a:xfrm>
            <a:off x="4853570" y="241120"/>
            <a:ext cx="5607973"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Resources |</a:t>
            </a:r>
            <a:endParaRPr lang="en-US" sz="8000" dirty="0">
              <a:solidFill>
                <a:srgbClr val="00B0F0"/>
              </a:solidFill>
              <a:latin typeface="Lato" panose="020B0604020202020204" charset="0"/>
              <a:ea typeface="Lato" panose="020B0604020202020204" charset="0"/>
              <a:cs typeface="Lato" panose="020B060402020202020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0" r="100000">
                        <a14:foregroundMark x1="54497" y1="49737" x2="54497" y2="49737"/>
                      </a14:backgroundRemoval>
                    </a14:imgEffect>
                  </a14:imgLayer>
                </a14:imgProps>
              </a:ext>
            </a:extLst>
          </a:blip>
          <a:stretch>
            <a:fillRect/>
          </a:stretch>
        </p:blipFill>
        <p:spPr>
          <a:xfrm>
            <a:off x="1017214" y="2563189"/>
            <a:ext cx="993874" cy="999133"/>
          </a:xfrm>
          <a:prstGeom prst="rect">
            <a:avLst/>
          </a:prstGeom>
        </p:spPr>
      </p:pic>
      <p:sp>
        <p:nvSpPr>
          <p:cNvPr id="10" name="TextBox 9"/>
          <p:cNvSpPr txBox="1"/>
          <p:nvPr/>
        </p:nvSpPr>
        <p:spPr>
          <a:xfrm>
            <a:off x="3777930" y="12847597"/>
            <a:ext cx="19062911" cy="707886"/>
          </a:xfrm>
          <a:prstGeom prst="rect">
            <a:avLst/>
          </a:prstGeom>
          <a:noFill/>
        </p:spPr>
        <p:txBody>
          <a:bodyPr wrap="square" rtlCol="0">
            <a:spAutoFit/>
          </a:bodyPr>
          <a:lstStyle/>
          <a:p>
            <a:r>
              <a:rPr lang="en-US" dirty="0"/>
              <a:t>These tools are everything you need to create a new or expand an existing Patrol!</a:t>
            </a:r>
          </a:p>
        </p:txBody>
      </p:sp>
      <p:sp>
        <p:nvSpPr>
          <p:cNvPr id="71" name="TextBox 70"/>
          <p:cNvSpPr txBox="1"/>
          <p:nvPr/>
        </p:nvSpPr>
        <p:spPr>
          <a:xfrm>
            <a:off x="2369620" y="10740475"/>
            <a:ext cx="9249557" cy="707886"/>
          </a:xfrm>
          <a:prstGeom prst="rect">
            <a:avLst/>
          </a:prstGeom>
          <a:noFill/>
        </p:spPr>
        <p:txBody>
          <a:bodyPr wrap="square" rtlCol="0">
            <a:spAutoFit/>
          </a:bodyPr>
          <a:lstStyle/>
          <a:p>
            <a:r>
              <a:rPr lang="en-US" b="1" dirty="0">
                <a:solidFill>
                  <a:schemeClr val="accent1"/>
                </a:solidFill>
                <a:latin typeface="Lato" panose="020B0604020202020204" charset="0"/>
                <a:ea typeface="Lato" panose="020B0604020202020204" charset="0"/>
                <a:cs typeface="Lato" panose="020B0604020202020204" charset="0"/>
              </a:rPr>
              <a:t>AAA School Safety Patrol Website</a:t>
            </a:r>
          </a:p>
        </p:txBody>
      </p:sp>
      <p:sp>
        <p:nvSpPr>
          <p:cNvPr id="74" name="TextBox 73"/>
          <p:cNvSpPr txBox="1"/>
          <p:nvPr/>
        </p:nvSpPr>
        <p:spPr>
          <a:xfrm>
            <a:off x="2884369" y="3754246"/>
            <a:ext cx="7856183" cy="2400657"/>
          </a:xfrm>
          <a:prstGeom prst="rect">
            <a:avLst/>
          </a:prstGeom>
          <a:noFill/>
        </p:spPr>
        <p:txBody>
          <a:bodyPr wrap="square" rtlCol="0">
            <a:spAutoFit/>
          </a:bodyPr>
          <a:lstStyle/>
          <a:p>
            <a:r>
              <a:rPr lang="en-US" sz="3000" dirty="0">
                <a:solidFill>
                  <a:schemeClr val="bg1">
                    <a:lumMod val="50000"/>
                  </a:schemeClr>
                </a:solidFill>
                <a:latin typeface="Lato" panose="020B0604020202020204" charset="0"/>
                <a:ea typeface="Lato" panose="020B0604020202020204" charset="0"/>
                <a:cs typeface="Lato" panose="020B0604020202020204" charset="0"/>
              </a:rPr>
              <a:t>This video serves as a resource to community organizations, school administrators, and law enforcement agencies to aid in coordinating a AAA School Safety Patrol Safety Patrol program locally.</a:t>
            </a:r>
          </a:p>
        </p:txBody>
      </p:sp>
      <p:sp>
        <p:nvSpPr>
          <p:cNvPr id="75" name="Oval 74"/>
          <p:cNvSpPr>
            <a:spLocks noChangeAspect="1"/>
          </p:cNvSpPr>
          <p:nvPr/>
        </p:nvSpPr>
        <p:spPr bwMode="auto">
          <a:xfrm>
            <a:off x="2546149" y="6293222"/>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76" name="Oval 75"/>
          <p:cNvSpPr>
            <a:spLocks noChangeAspect="1"/>
          </p:cNvSpPr>
          <p:nvPr/>
        </p:nvSpPr>
        <p:spPr bwMode="auto">
          <a:xfrm>
            <a:off x="2551032" y="3888561"/>
            <a:ext cx="176178" cy="1761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2" name="TextBox 1"/>
          <p:cNvSpPr txBox="1"/>
          <p:nvPr/>
        </p:nvSpPr>
        <p:spPr>
          <a:xfrm>
            <a:off x="15505898" y="6611731"/>
            <a:ext cx="4164319" cy="4708981"/>
          </a:xfrm>
          <a:prstGeom prst="rect">
            <a:avLst/>
          </a:prstGeom>
          <a:noFill/>
        </p:spPr>
        <p:txBody>
          <a:bodyPr wrap="square" rtlCol="0">
            <a:spAutoFit/>
          </a:bodyPr>
          <a:lstStyle/>
          <a:p>
            <a:r>
              <a:rPr lang="en-US" sz="3000" b="1" dirty="0">
                <a:solidFill>
                  <a:srgbClr val="6E3BB3"/>
                </a:solidFill>
                <a:latin typeface="Lato" panose="020B0604020202020204" charset="0"/>
                <a:ea typeface="Lato" panose="020B0604020202020204" charset="0"/>
                <a:cs typeface="Lato" panose="020B0604020202020204" charset="0"/>
              </a:rPr>
              <a:t>Printed Materials, Guides and Forms</a:t>
            </a:r>
          </a:p>
          <a:p>
            <a:pPr algn="ctr"/>
            <a:endParaRPr lang="en-US" sz="3000" b="1" dirty="0">
              <a:solidFill>
                <a:srgbClr val="6E3BB3"/>
              </a:solidFill>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3000" dirty="0">
                <a:solidFill>
                  <a:schemeClr val="bg1">
                    <a:lumMod val="50000"/>
                  </a:schemeClr>
                </a:solidFill>
                <a:latin typeface="Lato" panose="020B0604020202020204" charset="0"/>
                <a:ea typeface="Lato" panose="020B0604020202020204" charset="0"/>
                <a:cs typeface="Lato" panose="020B0604020202020204" charset="0"/>
              </a:rPr>
              <a:t>Handbooks</a:t>
            </a:r>
          </a:p>
          <a:p>
            <a:pPr marL="457200" indent="-457200">
              <a:buFont typeface="Arial" panose="020B0604020202020204" pitchFamily="34" charset="0"/>
              <a:buChar char="•"/>
            </a:pPr>
            <a:r>
              <a:rPr lang="en-US" sz="3000" dirty="0">
                <a:solidFill>
                  <a:schemeClr val="bg1">
                    <a:lumMod val="50000"/>
                  </a:schemeClr>
                </a:solidFill>
                <a:latin typeface="Lato" panose="020B0604020202020204" charset="0"/>
                <a:ea typeface="Lato" panose="020B0604020202020204" charset="0"/>
                <a:cs typeface="Lato" panose="020B0604020202020204" charset="0"/>
              </a:rPr>
              <a:t>Brochures</a:t>
            </a:r>
          </a:p>
          <a:p>
            <a:pPr marL="457200" indent="-457200">
              <a:buFont typeface="Arial" panose="020B0604020202020204" pitchFamily="34" charset="0"/>
              <a:buChar char="•"/>
            </a:pPr>
            <a:r>
              <a:rPr lang="en-US" sz="3000" dirty="0">
                <a:solidFill>
                  <a:schemeClr val="bg1">
                    <a:lumMod val="50000"/>
                  </a:schemeClr>
                </a:solidFill>
                <a:latin typeface="Lato" panose="020B0604020202020204" charset="0"/>
                <a:ea typeface="Lato" panose="020B0604020202020204" charset="0"/>
                <a:cs typeface="Lato" panose="020B0604020202020204" charset="0"/>
              </a:rPr>
              <a:t>Manuals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Captain’s Record Book</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Policies and Practices</a:t>
            </a:r>
          </a:p>
        </p:txBody>
      </p:sp>
      <p:sp>
        <p:nvSpPr>
          <p:cNvPr id="4" name="TextBox 3"/>
          <p:cNvSpPr txBox="1"/>
          <p:nvPr/>
        </p:nvSpPr>
        <p:spPr>
          <a:xfrm>
            <a:off x="20013874" y="6107049"/>
            <a:ext cx="3625048" cy="2862322"/>
          </a:xfrm>
          <a:prstGeom prst="rect">
            <a:avLst/>
          </a:prstGeom>
          <a:noFill/>
        </p:spPr>
        <p:txBody>
          <a:bodyPr wrap="square" rtlCol="0">
            <a:spAutoFit/>
          </a:bodyPr>
          <a:lstStyle/>
          <a:p>
            <a:pPr lvl="0"/>
            <a:endParaRPr lang="en-US" sz="3000" dirty="0">
              <a:solidFill>
                <a:prstClr val="white">
                  <a:lumMod val="50000"/>
                </a:prstClr>
              </a:solidFill>
              <a:latin typeface="Lato" panose="020B0604020202020204" charset="0"/>
              <a:ea typeface="Lato" panose="020B0604020202020204" charset="0"/>
              <a:cs typeface="Lato" panose="020B0604020202020204" charset="0"/>
            </a:endParaRPr>
          </a:p>
          <a:p>
            <a:pPr lvl="0"/>
            <a:r>
              <a:rPr lang="en-US" sz="3000" b="1" dirty="0">
                <a:solidFill>
                  <a:srgbClr val="6E3BB3"/>
                </a:solidFill>
                <a:latin typeface="Lato" panose="020B0604020202020204" charset="0"/>
                <a:ea typeface="Lato" panose="020B0604020202020204" charset="0"/>
                <a:cs typeface="Lato" panose="020B0604020202020204" charset="0"/>
              </a:rPr>
              <a:t>Recognition Awards</a:t>
            </a:r>
          </a:p>
          <a:p>
            <a:pPr marL="457200" lvl="0" indent="-457200">
              <a:buFont typeface="Arial" panose="020B0604020202020204" pitchFamily="34" charset="0"/>
              <a:buChar char="•"/>
            </a:pPr>
            <a:endParaRPr lang="en-US" sz="3000" b="1" dirty="0">
              <a:solidFill>
                <a:srgbClr val="6E3BB3"/>
              </a:solidFill>
              <a:latin typeface="Lato" panose="020B0604020202020204" charset="0"/>
              <a:ea typeface="Lato" panose="020B0604020202020204" charset="0"/>
              <a:cs typeface="Lato" panose="020B0604020202020204" charset="0"/>
            </a:endParaRP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Certificates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Patches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Pins</a:t>
            </a:r>
          </a:p>
        </p:txBody>
      </p:sp>
      <p:sp>
        <p:nvSpPr>
          <p:cNvPr id="5" name="TextBox 4"/>
          <p:cNvSpPr txBox="1"/>
          <p:nvPr/>
        </p:nvSpPr>
        <p:spPr>
          <a:xfrm>
            <a:off x="20013874" y="9139713"/>
            <a:ext cx="3333736" cy="3323987"/>
          </a:xfrm>
          <a:prstGeom prst="rect">
            <a:avLst/>
          </a:prstGeom>
          <a:noFill/>
        </p:spPr>
        <p:txBody>
          <a:bodyPr wrap="square" rtlCol="0">
            <a:spAutoFit/>
          </a:bodyPr>
          <a:lstStyle/>
          <a:p>
            <a:pPr lvl="0"/>
            <a:r>
              <a:rPr lang="en-US" sz="3000" b="1" dirty="0">
                <a:solidFill>
                  <a:srgbClr val="6E3BB3"/>
                </a:solidFill>
                <a:latin typeface="Lato" panose="020B0604020202020204" charset="0"/>
                <a:ea typeface="Lato" panose="020B0604020202020204" charset="0"/>
                <a:cs typeface="Lato" panose="020B0604020202020204" charset="0"/>
              </a:rPr>
              <a:t>Patrol Equipment</a:t>
            </a:r>
          </a:p>
          <a:p>
            <a:pPr lvl="0"/>
            <a:endParaRPr lang="en-US" sz="3000" dirty="0">
              <a:solidFill>
                <a:prstClr val="white">
                  <a:lumMod val="50000"/>
                </a:prstClr>
              </a:solidFill>
              <a:latin typeface="Lato" panose="020B0604020202020204" charset="0"/>
              <a:ea typeface="Lato" panose="020B0604020202020204" charset="0"/>
              <a:cs typeface="Lato" panose="020B0604020202020204" charset="0"/>
            </a:endParaRP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Belts or vests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Badges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Caps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Ponchos</a:t>
            </a:r>
          </a:p>
          <a:p>
            <a:pPr marL="457200" lvl="0" indent="-457200">
              <a:buFont typeface="Arial" panose="020B0604020202020204" pitchFamily="34" charset="0"/>
              <a:buChar char="•"/>
            </a:pPr>
            <a:r>
              <a:rPr lang="en-US" sz="3000" dirty="0">
                <a:solidFill>
                  <a:prstClr val="white">
                    <a:lumMod val="50000"/>
                  </a:prstClr>
                </a:solidFill>
                <a:latin typeface="Lato" panose="020B0604020202020204" charset="0"/>
                <a:ea typeface="Lato" panose="020B0604020202020204" charset="0"/>
                <a:cs typeface="Lato" panose="020B0604020202020204" charset="0"/>
              </a:rPr>
              <a:t>Flags</a:t>
            </a:r>
          </a:p>
        </p:txBody>
      </p:sp>
      <p:sp>
        <p:nvSpPr>
          <p:cNvPr id="34" name="Oval 33"/>
          <p:cNvSpPr>
            <a:spLocks noChangeAspect="1"/>
          </p:cNvSpPr>
          <p:nvPr/>
        </p:nvSpPr>
        <p:spPr bwMode="auto">
          <a:xfrm>
            <a:off x="779859" y="6685400"/>
            <a:ext cx="1365555" cy="136555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2632" y1="37365" x2="52632" y2="37365"/>
                        <a14:foregroundMark x1="73026" y1="67387" x2="73026" y2="67387"/>
                      </a14:backgroundRemoval>
                    </a14:imgEffect>
                  </a14:imgLayer>
                </a14:imgProps>
              </a:ext>
            </a:extLst>
          </a:blip>
          <a:stretch>
            <a:fillRect/>
          </a:stretch>
        </p:blipFill>
        <p:spPr>
          <a:xfrm>
            <a:off x="864225" y="6786308"/>
            <a:ext cx="1298051" cy="1317977"/>
          </a:xfrm>
          <a:prstGeom prst="rect">
            <a:avLst/>
          </a:prstGeom>
        </p:spPr>
      </p:pic>
      <p:sp>
        <p:nvSpPr>
          <p:cNvPr id="35" name="Oval 34"/>
          <p:cNvSpPr>
            <a:spLocks noChangeAspect="1"/>
          </p:cNvSpPr>
          <p:nvPr/>
        </p:nvSpPr>
        <p:spPr bwMode="auto">
          <a:xfrm>
            <a:off x="864225" y="10423299"/>
            <a:ext cx="1365555" cy="136555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sp>
        <p:nvSpPr>
          <p:cNvPr id="36" name="Oval 35"/>
          <p:cNvSpPr>
            <a:spLocks noChangeAspect="1"/>
          </p:cNvSpPr>
          <p:nvPr/>
        </p:nvSpPr>
        <p:spPr bwMode="auto">
          <a:xfrm>
            <a:off x="12837432" y="2302765"/>
            <a:ext cx="1365555" cy="136555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dirty="0">
              <a:solidFill>
                <a:schemeClr val="tx2">
                  <a:lumMod val="50000"/>
                </a:schemeClr>
              </a:solidFill>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721" b="100000" l="9934" r="100000"/>
                    </a14:imgEffect>
                  </a14:imgLayer>
                </a14:imgProps>
              </a:ext>
            </a:extLst>
          </a:blip>
          <a:stretch>
            <a:fillRect/>
          </a:stretch>
        </p:blipFill>
        <p:spPr>
          <a:xfrm flipH="1">
            <a:off x="13021308" y="2535664"/>
            <a:ext cx="997802" cy="899759"/>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6581" l="3963" r="89977">
                        <a14:backgroundMark x1="30769" y1="23932" x2="30769" y2="23932"/>
                        <a14:backgroundMark x1="41958" y1="24786" x2="41958" y2="24786"/>
                        <a14:backgroundMark x1="49883" y1="26781" x2="49883" y2="26781"/>
                        <a14:backgroundMark x1="62704" y1="23932" x2="62704" y2="23932"/>
                        <a14:backgroundMark x1="68298" y1="32194" x2="68298" y2="32194"/>
                        <a14:backgroundMark x1="24009" y1="31624" x2="24009" y2="31624"/>
                        <a14:backgroundMark x1="19580" y1="53561" x2="19580" y2="53561"/>
                        <a14:backgroundMark x1="48252" y1="49288" x2="48252" y2="49288"/>
                        <a14:backgroundMark x1="68765" y1="48718" x2="68765" y2="48718"/>
                        <a14:backgroundMark x1="63869" y1="73219" x2="63869" y2="73219"/>
                        <a14:backgroundMark x1="68765" y1="65812" x2="68765" y2="65812"/>
                        <a14:backgroundMark x1="53147" y1="69231" x2="53147" y2="69231"/>
                        <a14:backgroundMark x1="41492" y1="72650" x2="41492" y2="72650"/>
                        <a14:backgroundMark x1="32401" y1="76068" x2="32401" y2="76068"/>
                        <a14:backgroundMark x1="24009" y1="67236" x2="24009" y2="67236"/>
                      </a14:backgroundRemoval>
                    </a14:imgEffect>
                  </a14:imgLayer>
                </a14:imgProps>
              </a:ext>
            </a:extLst>
          </a:blip>
          <a:stretch>
            <a:fillRect/>
          </a:stretch>
        </p:blipFill>
        <p:spPr>
          <a:xfrm>
            <a:off x="1004065" y="10626276"/>
            <a:ext cx="1172849" cy="959603"/>
          </a:xfrm>
          <a:prstGeom prst="rect">
            <a:avLst/>
          </a:prstGeom>
        </p:spPr>
      </p:pic>
    </p:spTree>
    <p:extLst>
      <p:ext uri="{BB962C8B-B14F-4D97-AF65-F5344CB8AC3E}">
        <p14:creationId xmlns:p14="http://schemas.microsoft.com/office/powerpoint/2010/main" val="1722799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95206"/>
            <a:ext cx="24384000" cy="14111205"/>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8"/>
          </p:nvPr>
        </p:nvSpPr>
        <p:spPr>
          <a:xfrm>
            <a:off x="13333980" y="5160036"/>
            <a:ext cx="11050020" cy="863560"/>
          </a:xfrm>
        </p:spPr>
        <p:txBody>
          <a:bodyPr/>
          <a:lstStyle/>
          <a:p>
            <a:pPr algn="ctr"/>
            <a:r>
              <a:rPr lang="en-US" sz="4800" dirty="0">
                <a:solidFill>
                  <a:srgbClr val="00B0F0"/>
                </a:solidFill>
              </a:rPr>
              <a:t>Questions/Comments?</a:t>
            </a:r>
          </a:p>
        </p:txBody>
      </p:sp>
      <p:sp>
        <p:nvSpPr>
          <p:cNvPr id="6" name="Text Placeholder 5"/>
          <p:cNvSpPr>
            <a:spLocks noGrp="1"/>
          </p:cNvSpPr>
          <p:nvPr>
            <p:ph type="body" sz="quarter" idx="19"/>
          </p:nvPr>
        </p:nvSpPr>
        <p:spPr>
          <a:xfrm>
            <a:off x="14196059" y="6278990"/>
            <a:ext cx="9532621" cy="2205442"/>
          </a:xfrm>
        </p:spPr>
        <p:txBody>
          <a:bodyPr/>
          <a:lstStyle/>
          <a:p>
            <a:pPr algn="ctr"/>
            <a:r>
              <a:rPr lang="en-US" sz="3200" dirty="0">
                <a:solidFill>
                  <a:srgbClr val="00B0F0"/>
                </a:solidFill>
              </a:rPr>
              <a:t>P</a:t>
            </a:r>
            <a:r>
              <a:rPr lang="en-US" sz="3200" dirty="0" smtClean="0">
                <a:solidFill>
                  <a:srgbClr val="00B0F0"/>
                </a:solidFill>
              </a:rPr>
              <a:t>lease </a:t>
            </a:r>
            <a:r>
              <a:rPr lang="en-US" sz="3200" dirty="0">
                <a:solidFill>
                  <a:srgbClr val="00B0F0"/>
                </a:solidFill>
              </a:rPr>
              <a:t>email:</a:t>
            </a:r>
          </a:p>
          <a:p>
            <a:pPr algn="ctr"/>
            <a:endParaRPr lang="en-US" sz="3200" dirty="0">
              <a:solidFill>
                <a:srgbClr val="00B0F0"/>
              </a:solidFill>
            </a:endParaRPr>
          </a:p>
          <a:p>
            <a:pPr algn="ctr"/>
            <a:r>
              <a:rPr lang="en-US" sz="3600" b="1" dirty="0" smtClean="0">
                <a:solidFill>
                  <a:srgbClr val="00B0F0"/>
                </a:solidFill>
              </a:rPr>
              <a:t>AAASchoolSafetyPatrol@acg.aaa.com</a:t>
            </a:r>
            <a:endParaRPr lang="en-US" sz="3600" b="1" dirty="0">
              <a:solidFill>
                <a:srgbClr val="00B0F0"/>
              </a:solidFill>
            </a:endParaRPr>
          </a:p>
        </p:txBody>
      </p:sp>
      <p:pic>
        <p:nvPicPr>
          <p:cNvPr id="12" name="notebook_03.png" descr="notebook_03.png"/>
          <p:cNvPicPr>
            <a:picLocks noChangeAspect="1"/>
          </p:cNvPicPr>
          <p:nvPr/>
        </p:nvPicPr>
        <p:blipFill>
          <a:blip r:embed="rId2"/>
          <a:srcRect/>
          <a:stretch>
            <a:fillRect/>
          </a:stretch>
        </p:blipFill>
        <p:spPr>
          <a:xfrm>
            <a:off x="265206" y="2319148"/>
            <a:ext cx="14168568" cy="8163304"/>
          </a:xfrm>
          <a:prstGeom prst="rect">
            <a:avLst/>
          </a:prstGeom>
          <a:ln w="12700" cap="flat">
            <a:noFill/>
            <a:miter lim="400000"/>
          </a:ln>
          <a:effectLst/>
        </p:spPr>
      </p:pic>
      <p:pic>
        <p:nvPicPr>
          <p:cNvPr id="3" name="Picture 2"/>
          <p:cNvPicPr>
            <a:picLocks noChangeAspect="1"/>
          </p:cNvPicPr>
          <p:nvPr/>
        </p:nvPicPr>
        <p:blipFill>
          <a:blip r:embed="rId3"/>
          <a:stretch>
            <a:fillRect/>
          </a:stretch>
        </p:blipFill>
        <p:spPr>
          <a:xfrm>
            <a:off x="1925955" y="2769433"/>
            <a:ext cx="10935576" cy="6877487"/>
          </a:xfrm>
          <a:prstGeom prst="rect">
            <a:avLst/>
          </a:prstGeom>
        </p:spPr>
      </p:pic>
      <p:pic>
        <p:nvPicPr>
          <p:cNvPr id="15" name="Picture 2" descr="Image result for red and white a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2855" y="2717451"/>
            <a:ext cx="3936743" cy="20442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12710394"/>
            <a:ext cx="24384000" cy="1005605"/>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205445" y="12859253"/>
            <a:ext cx="15973110" cy="707886"/>
          </a:xfrm>
          <a:prstGeom prst="rect">
            <a:avLst/>
          </a:prstGeom>
          <a:noFill/>
        </p:spPr>
        <p:txBody>
          <a:bodyPr wrap="square" rtlCol="0">
            <a:spAutoFit/>
          </a:bodyPr>
          <a:lstStyle/>
          <a:p>
            <a:r>
              <a:rPr lang="en-US" dirty="0" smtClean="0"/>
              <a:t>More resources </a:t>
            </a:r>
            <a:r>
              <a:rPr lang="en-US" dirty="0"/>
              <a:t>can be found at </a:t>
            </a:r>
            <a:r>
              <a:rPr lang="en-US" b="1" dirty="0" smtClean="0"/>
              <a:t>AAA.com/</a:t>
            </a:r>
            <a:r>
              <a:rPr lang="en-US" b="1" dirty="0" err="1" smtClean="0"/>
              <a:t>SafetyPatrol</a:t>
            </a:r>
            <a:endParaRPr lang="en-US" b="1" dirty="0"/>
          </a:p>
        </p:txBody>
      </p:sp>
      <p:pic>
        <p:nvPicPr>
          <p:cNvPr id="18" name="Picture 17"/>
          <p:cNvPicPr>
            <a:picLocks noChangeAspect="1"/>
          </p:cNvPicPr>
          <p:nvPr/>
        </p:nvPicPr>
        <p:blipFill rotWithShape="1">
          <a:blip r:embed="rId5"/>
          <a:srcRect l="53805" t="14745"/>
          <a:stretch/>
        </p:blipFill>
        <p:spPr>
          <a:xfrm>
            <a:off x="19945502" y="9326880"/>
            <a:ext cx="4043251" cy="3383513"/>
          </a:xfrm>
          <a:prstGeom prst="rect">
            <a:avLst/>
          </a:prstGeom>
        </p:spPr>
      </p:pic>
    </p:spTree>
    <p:extLst>
      <p:ext uri="{BB962C8B-B14F-4D97-AF65-F5344CB8AC3E}">
        <p14:creationId xmlns:p14="http://schemas.microsoft.com/office/powerpoint/2010/main" val="666608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24383999" cy="13716000"/>
          </a:xfrm>
          <a:prstGeom prst="rect">
            <a:avLst/>
          </a:prstGeom>
        </p:spPr>
      </p:pic>
      <p:pic>
        <p:nvPicPr>
          <p:cNvPr id="3" name="Picture 2"/>
          <p:cNvPicPr>
            <a:picLocks noChangeAspect="1"/>
          </p:cNvPicPr>
          <p:nvPr/>
        </p:nvPicPr>
        <p:blipFill>
          <a:blip r:embed="rId3"/>
          <a:stretch>
            <a:fillRect/>
          </a:stretch>
        </p:blipFill>
        <p:spPr>
          <a:xfrm>
            <a:off x="0" y="11780710"/>
            <a:ext cx="24471465" cy="1938696"/>
          </a:xfrm>
          <a:prstGeom prst="rect">
            <a:avLst/>
          </a:prstGeom>
        </p:spPr>
      </p:pic>
      <p:sp>
        <p:nvSpPr>
          <p:cNvPr id="18" name="Text Placeholder 1"/>
          <p:cNvSpPr>
            <a:spLocks noGrp="1"/>
          </p:cNvSpPr>
          <p:nvPr>
            <p:ph type="body" sz="quarter" idx="10"/>
          </p:nvPr>
        </p:nvSpPr>
        <p:spPr>
          <a:xfrm>
            <a:off x="1443790" y="253526"/>
            <a:ext cx="20161568"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A </a:t>
            </a:r>
            <a:r>
              <a:rPr lang="en-US" sz="8000" dirty="0" smtClean="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Legacy </a:t>
            </a:r>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of Leadership and Safety </a:t>
            </a:r>
            <a:endParaRPr lang="en-US" sz="8000" dirty="0">
              <a:solidFill>
                <a:srgbClr val="00B0F0"/>
              </a:solidFill>
              <a:latin typeface="Lato" panose="020B0604020202020204" charset="0"/>
              <a:ea typeface="Lato" panose="020B0604020202020204" charset="0"/>
              <a:cs typeface="Lato" panose="020B060402020202020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372">
            <a:off x="3869124" y="2592501"/>
            <a:ext cx="7545873" cy="4914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06857">
            <a:off x="13165262" y="2901141"/>
            <a:ext cx="7764756" cy="50210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p:cNvPicPr>
            <a:picLocks noChangeAspect="1" noChangeArrowheads="1"/>
          </p:cNvPicPr>
          <p:nvPr/>
        </p:nvPicPr>
        <p:blipFill>
          <a:blip r:embed="rId6" cstate="print"/>
          <a:srcRect/>
          <a:stretch>
            <a:fillRect/>
          </a:stretch>
        </p:blipFill>
        <p:spPr>
          <a:xfrm>
            <a:off x="13088512" y="6476472"/>
            <a:ext cx="5849036" cy="4989405"/>
          </a:xfrm>
          <a:prstGeom prst="ellipse">
            <a:avLst/>
          </a:prstGeom>
          <a:ln w="76200">
            <a:solidFill>
              <a:schemeClr val="tx1"/>
            </a:solidFill>
          </a:ln>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247654" y="6710423"/>
            <a:ext cx="5958332" cy="4697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33138" y="12088158"/>
            <a:ext cx="23557830" cy="1938992"/>
          </a:xfrm>
          <a:prstGeom prst="rect">
            <a:avLst/>
          </a:prstGeom>
          <a:noFill/>
        </p:spPr>
        <p:txBody>
          <a:bodyPr wrap="square" rtlCol="0">
            <a:spAutoFit/>
          </a:bodyPr>
          <a:lstStyle/>
          <a:p>
            <a:r>
              <a:rPr lang="en-US" dirty="0">
                <a:latin typeface="Lato" panose="020B0604020202020204" charset="0"/>
                <a:ea typeface="Lato" panose="020B0604020202020204" charset="0"/>
                <a:cs typeface="Lato" panose="020B0604020202020204" charset="0"/>
              </a:rPr>
              <a:t>As members of the AAA School Safety Patrol, students have protected their classmates since 1920.</a:t>
            </a:r>
          </a:p>
          <a:p>
            <a:endParaRPr lang="en-US" dirty="0">
              <a:solidFill>
                <a:schemeClr val="bg1">
                  <a:lumMod val="50000"/>
                </a:schemeClr>
              </a:solidFill>
              <a:latin typeface="Lato" panose="020B0604020202020204" charset="0"/>
              <a:ea typeface="Lato" panose="020B0604020202020204" charset="0"/>
              <a:cs typeface="Lato" panose="020B0604020202020204" charset="0"/>
            </a:endParaRPr>
          </a:p>
          <a:p>
            <a:r>
              <a:rPr lang="en-US" dirty="0">
                <a:solidFill>
                  <a:schemeClr val="bg1">
                    <a:lumMod val="50000"/>
                  </a:schemeClr>
                </a:solidFill>
                <a:latin typeface="Lato" panose="020B0604020202020204" charset="0"/>
                <a:ea typeface="Lato" panose="020B0604020202020204" charset="0"/>
                <a:cs typeface="Lato" panose="020B0604020202020204" charset="0"/>
              </a:rPr>
              <a:t> </a:t>
            </a:r>
          </a:p>
        </p:txBody>
      </p:sp>
    </p:spTree>
    <p:extLst>
      <p:ext uri="{BB962C8B-B14F-4D97-AF65-F5344CB8AC3E}">
        <p14:creationId xmlns:p14="http://schemas.microsoft.com/office/powerpoint/2010/main" val="1416685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a:srcRect l="19768" r="19768" b="1250"/>
          <a:stretch/>
        </p:blipFill>
        <p:spPr>
          <a:xfrm>
            <a:off x="0" y="1"/>
            <a:ext cx="24384000" cy="13715999"/>
          </a:xfrm>
          <a:prstGeom prst="rect">
            <a:avLst/>
          </a:prstGeom>
          <a:ln>
            <a:solidFill>
              <a:srgbClr val="8EC1EB"/>
            </a:solidFill>
          </a:ln>
        </p:spPr>
      </p:pic>
      <p:sp>
        <p:nvSpPr>
          <p:cNvPr id="9" name="Rectangle 8"/>
          <p:cNvSpPr/>
          <p:nvPr/>
        </p:nvSpPr>
        <p:spPr>
          <a:xfrm>
            <a:off x="6408538" y="9410698"/>
            <a:ext cx="13115601" cy="3861957"/>
          </a:xfrm>
          <a:prstGeom prst="rect">
            <a:avLst/>
          </a:prstGeom>
          <a:solidFill>
            <a:srgbClr val="00B0F0"/>
          </a:solidFill>
          <a:ln w="1524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Montserrat" charset="0"/>
              <a:ea typeface="+mn-ea"/>
              <a:cs typeface="+mn-cs"/>
            </a:endParaRPr>
          </a:p>
        </p:txBody>
      </p:sp>
      <p:sp>
        <p:nvSpPr>
          <p:cNvPr id="10" name="TextBox 9"/>
          <p:cNvSpPr txBox="1"/>
          <p:nvPr/>
        </p:nvSpPr>
        <p:spPr>
          <a:xfrm>
            <a:off x="6702568" y="9525794"/>
            <a:ext cx="12527540" cy="36317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0" normalizeH="0" baseline="0" noProof="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rPr>
              <a:t>Operations</a:t>
            </a:r>
          </a:p>
          <a:p>
            <a:pPr marL="0" marR="0" lvl="0" indent="0" algn="ctr" defTabSz="1828434" rtl="0" eaLnBrk="1" fontAlgn="auto" latinLnBrk="0" hangingPunct="1">
              <a:lnSpc>
                <a:spcPct val="100000"/>
              </a:lnSpc>
              <a:spcBef>
                <a:spcPts val="0"/>
              </a:spcBef>
              <a:spcAft>
                <a:spcPts val="0"/>
              </a:spcAft>
              <a:buClrTx/>
              <a:buSzTx/>
              <a:buFontTx/>
              <a:buNone/>
              <a:tabLst/>
              <a:defRPr/>
            </a:pPr>
            <a:r>
              <a:rPr lang="en-US" sz="11500" b="1" spc="3000" dirty="0">
                <a:solidFill>
                  <a:schemeClr val="bg1"/>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Overview</a:t>
            </a:r>
            <a:endParaRPr kumimoji="0" lang="en-US" sz="11500" b="1" i="0" u="none" strike="noStrike" kern="1200" cap="none" spc="3000" normalizeH="0" baseline="0" noProof="0" dirty="0">
              <a:ln>
                <a:noFill/>
              </a:ln>
              <a:solidFill>
                <a:schemeClr val="bg1"/>
              </a:solidFill>
              <a:effectLst>
                <a:outerShdw blurRad="38100" dist="38100" dir="2700000" algn="tl">
                  <a:srgbClr val="000000">
                    <a:alpha val="43137"/>
                  </a:srgbClr>
                </a:outerShdw>
              </a:effectLst>
              <a:uLnTx/>
              <a:uFillTx/>
              <a:latin typeface="Lato" panose="020B0604020202020204" charset="0"/>
              <a:ea typeface="Lato" panose="020B0604020202020204" charset="0"/>
              <a:cs typeface="Lato" panose="020B0604020202020204" charset="0"/>
            </a:endParaRPr>
          </a:p>
        </p:txBody>
      </p:sp>
      <p:pic>
        <p:nvPicPr>
          <p:cNvPr id="7" name="Picture 2" descr="Image result for red and white a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0020"/>
            <a:ext cx="4439285" cy="221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75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33" y="-61560"/>
            <a:ext cx="24471465" cy="13839119"/>
          </a:xfrm>
          <a:prstGeom prst="rect">
            <a:avLst/>
          </a:prstGeom>
        </p:spPr>
      </p:pic>
      <p:sp>
        <p:nvSpPr>
          <p:cNvPr id="12" name="Freeform 2183"/>
          <p:cNvSpPr>
            <a:spLocks noChangeArrowheads="1"/>
          </p:cNvSpPr>
          <p:nvPr/>
        </p:nvSpPr>
        <p:spPr bwMode="auto">
          <a:xfrm>
            <a:off x="2368632" y="3071382"/>
            <a:ext cx="9398753" cy="3313843"/>
          </a:xfrm>
          <a:custGeom>
            <a:avLst/>
            <a:gdLst>
              <a:gd name="T0" fmla="*/ 97 w 3964"/>
              <a:gd name="T1" fmla="*/ 0 h 1128"/>
              <a:gd name="T2" fmla="*/ 97 w 3964"/>
              <a:gd name="T3" fmla="*/ 0 h 1128"/>
              <a:gd name="T4" fmla="*/ 3775 w 3964"/>
              <a:gd name="T5" fmla="*/ 0 h 1128"/>
              <a:gd name="T6" fmla="*/ 3775 w 3964"/>
              <a:gd name="T7" fmla="*/ 376 h 1128"/>
              <a:gd name="T8" fmla="*/ 3963 w 3964"/>
              <a:gd name="T9" fmla="*/ 564 h 1128"/>
              <a:gd name="T10" fmla="*/ 3775 w 3964"/>
              <a:gd name="T11" fmla="*/ 758 h 1128"/>
              <a:gd name="T12" fmla="*/ 3775 w 3964"/>
              <a:gd name="T13" fmla="*/ 1127 h 1128"/>
              <a:gd name="T14" fmla="*/ 97 w 3964"/>
              <a:gd name="T15" fmla="*/ 1127 h 1128"/>
              <a:gd name="T16" fmla="*/ 0 w 3964"/>
              <a:gd name="T17" fmla="*/ 1036 h 1128"/>
              <a:gd name="T18" fmla="*/ 0 w 3964"/>
              <a:gd name="T19" fmla="*/ 97 h 1128"/>
              <a:gd name="T20" fmla="*/ 97 w 3964"/>
              <a:gd name="T21"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4" h="1128">
                <a:moveTo>
                  <a:pt x="97" y="0"/>
                </a:moveTo>
                <a:lnTo>
                  <a:pt x="97" y="0"/>
                </a:lnTo>
                <a:cubicBezTo>
                  <a:pt x="3775" y="0"/>
                  <a:pt x="3775" y="0"/>
                  <a:pt x="3775" y="0"/>
                </a:cubicBezTo>
                <a:cubicBezTo>
                  <a:pt x="3775" y="376"/>
                  <a:pt x="3775" y="376"/>
                  <a:pt x="3775" y="376"/>
                </a:cubicBezTo>
                <a:cubicBezTo>
                  <a:pt x="3878" y="376"/>
                  <a:pt x="3963" y="461"/>
                  <a:pt x="3963" y="564"/>
                </a:cubicBezTo>
                <a:cubicBezTo>
                  <a:pt x="3963" y="667"/>
                  <a:pt x="3878" y="752"/>
                  <a:pt x="3775" y="758"/>
                </a:cubicBezTo>
                <a:cubicBezTo>
                  <a:pt x="3775" y="1127"/>
                  <a:pt x="3775" y="1127"/>
                  <a:pt x="3775" y="1127"/>
                </a:cubicBezTo>
                <a:cubicBezTo>
                  <a:pt x="97" y="1127"/>
                  <a:pt x="97" y="1127"/>
                  <a:pt x="97" y="1127"/>
                </a:cubicBezTo>
                <a:cubicBezTo>
                  <a:pt x="43" y="1127"/>
                  <a:pt x="0" y="1085"/>
                  <a:pt x="0" y="1036"/>
                </a:cubicBezTo>
                <a:cubicBezTo>
                  <a:pt x="0" y="97"/>
                  <a:pt x="0" y="97"/>
                  <a:pt x="0" y="97"/>
                </a:cubicBezTo>
                <a:cubicBezTo>
                  <a:pt x="0" y="43"/>
                  <a:pt x="43" y="0"/>
                  <a:pt x="97" y="0"/>
                </a:cubicBezTo>
              </a:path>
            </a:pathLst>
          </a:custGeom>
          <a:solidFill>
            <a:schemeClr val="accent2"/>
          </a:solidFill>
          <a:ln>
            <a:noFill/>
          </a:ln>
          <a:effectLst/>
        </p:spPr>
        <p:txBody>
          <a:bodyPr wrap="none" anchor="ctr"/>
          <a:lstStyle/>
          <a:p>
            <a:endParaRPr lang="en-US" sz="13800"/>
          </a:p>
        </p:txBody>
      </p:sp>
      <p:sp>
        <p:nvSpPr>
          <p:cNvPr id="13" name="TextBox 12"/>
          <p:cNvSpPr txBox="1"/>
          <p:nvPr/>
        </p:nvSpPr>
        <p:spPr>
          <a:xfrm>
            <a:off x="2368632" y="3146196"/>
            <a:ext cx="9174794" cy="3268551"/>
          </a:xfrm>
          <a:prstGeom prst="rect">
            <a:avLst/>
          </a:prstGeom>
          <a:noFill/>
        </p:spPr>
        <p:txBody>
          <a:bodyPr wrap="square" lIns="219419" tIns="109710" rIns="219419" bIns="109710" rtlCol="0">
            <a:spAutoFit/>
          </a:bodyPr>
          <a:lstStyle/>
          <a:p>
            <a:pPr>
              <a:lnSpc>
                <a:spcPct val="110000"/>
              </a:lnSpc>
            </a:pPr>
            <a:r>
              <a:rPr lang="en-US" b="1" dirty="0">
                <a:solidFill>
                  <a:schemeClr val="bg1"/>
                </a:solidFill>
                <a:latin typeface="Lato" panose="020B0604020202020204" charset="0"/>
                <a:ea typeface="Lato" panose="020B0604020202020204" charset="0"/>
                <a:cs typeface="Lato" panose="020B0604020202020204" charset="0"/>
              </a:rPr>
              <a:t>Securing Official School Authorization</a:t>
            </a:r>
          </a:p>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Before the school institutes the AAA School Safety Patrol program, they may have to obtain approval from the district administration or school board. The approval process will vary according to community and school districts.</a:t>
            </a:r>
          </a:p>
        </p:txBody>
      </p:sp>
      <p:sp>
        <p:nvSpPr>
          <p:cNvPr id="14" name="Freeform 2264"/>
          <p:cNvSpPr>
            <a:spLocks noChangeArrowheads="1"/>
          </p:cNvSpPr>
          <p:nvPr/>
        </p:nvSpPr>
        <p:spPr bwMode="auto">
          <a:xfrm>
            <a:off x="2245082" y="7279779"/>
            <a:ext cx="9645851" cy="3253007"/>
          </a:xfrm>
          <a:custGeom>
            <a:avLst/>
            <a:gdLst>
              <a:gd name="T0" fmla="*/ 97 w 3964"/>
              <a:gd name="T1" fmla="*/ 0 h 1129"/>
              <a:gd name="T2" fmla="*/ 97 w 3964"/>
              <a:gd name="T3" fmla="*/ 0 h 1129"/>
              <a:gd name="T4" fmla="*/ 3775 w 3964"/>
              <a:gd name="T5" fmla="*/ 0 h 1129"/>
              <a:gd name="T6" fmla="*/ 3775 w 3964"/>
              <a:gd name="T7" fmla="*/ 376 h 1129"/>
              <a:gd name="T8" fmla="*/ 3963 w 3964"/>
              <a:gd name="T9" fmla="*/ 564 h 1129"/>
              <a:gd name="T10" fmla="*/ 3775 w 3964"/>
              <a:gd name="T11" fmla="*/ 752 h 1129"/>
              <a:gd name="T12" fmla="*/ 3775 w 3964"/>
              <a:gd name="T13" fmla="*/ 1128 h 1129"/>
              <a:gd name="T14" fmla="*/ 97 w 3964"/>
              <a:gd name="T15" fmla="*/ 1128 h 1129"/>
              <a:gd name="T16" fmla="*/ 0 w 3964"/>
              <a:gd name="T17" fmla="*/ 1031 h 1129"/>
              <a:gd name="T18" fmla="*/ 0 w 3964"/>
              <a:gd name="T19" fmla="*/ 91 h 1129"/>
              <a:gd name="T20" fmla="*/ 97 w 3964"/>
              <a:gd name="T21"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4" h="1129">
                <a:moveTo>
                  <a:pt x="97" y="0"/>
                </a:moveTo>
                <a:lnTo>
                  <a:pt x="97" y="0"/>
                </a:lnTo>
                <a:cubicBezTo>
                  <a:pt x="3775" y="0"/>
                  <a:pt x="3775" y="0"/>
                  <a:pt x="3775" y="0"/>
                </a:cubicBezTo>
                <a:cubicBezTo>
                  <a:pt x="3775" y="376"/>
                  <a:pt x="3775" y="376"/>
                  <a:pt x="3775" y="376"/>
                </a:cubicBezTo>
                <a:cubicBezTo>
                  <a:pt x="3878" y="376"/>
                  <a:pt x="3963" y="461"/>
                  <a:pt x="3963" y="564"/>
                </a:cubicBezTo>
                <a:cubicBezTo>
                  <a:pt x="3963" y="667"/>
                  <a:pt x="3878" y="752"/>
                  <a:pt x="3775" y="752"/>
                </a:cubicBezTo>
                <a:cubicBezTo>
                  <a:pt x="3775" y="1128"/>
                  <a:pt x="3775" y="1128"/>
                  <a:pt x="3775" y="1128"/>
                </a:cubicBezTo>
                <a:cubicBezTo>
                  <a:pt x="97" y="1128"/>
                  <a:pt x="97" y="1128"/>
                  <a:pt x="97" y="1128"/>
                </a:cubicBezTo>
                <a:cubicBezTo>
                  <a:pt x="43" y="1128"/>
                  <a:pt x="0" y="1085"/>
                  <a:pt x="0" y="1031"/>
                </a:cubicBezTo>
                <a:cubicBezTo>
                  <a:pt x="0" y="91"/>
                  <a:pt x="0" y="91"/>
                  <a:pt x="0" y="91"/>
                </a:cubicBezTo>
                <a:cubicBezTo>
                  <a:pt x="0" y="43"/>
                  <a:pt x="43" y="0"/>
                  <a:pt x="97" y="0"/>
                </a:cubicBezTo>
              </a:path>
            </a:pathLst>
          </a:custGeom>
          <a:solidFill>
            <a:schemeClr val="accent4"/>
          </a:solidFill>
          <a:ln>
            <a:noFill/>
          </a:ln>
          <a:effectLst/>
        </p:spPr>
        <p:txBody>
          <a:bodyPr wrap="none" anchor="ctr"/>
          <a:lstStyle/>
          <a:p>
            <a:endParaRPr lang="en-US" sz="13800"/>
          </a:p>
        </p:txBody>
      </p:sp>
      <p:sp>
        <p:nvSpPr>
          <p:cNvPr id="15" name="Freeform 2144"/>
          <p:cNvSpPr>
            <a:spLocks noChangeArrowheads="1"/>
          </p:cNvSpPr>
          <p:nvPr/>
        </p:nvSpPr>
        <p:spPr bwMode="auto">
          <a:xfrm>
            <a:off x="12853220" y="3074822"/>
            <a:ext cx="9538471" cy="3313843"/>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5"/>
          </a:solidFill>
          <a:ln>
            <a:noFill/>
          </a:ln>
          <a:effectLst/>
        </p:spPr>
        <p:txBody>
          <a:bodyPr wrap="none" anchor="ctr"/>
          <a:lstStyle/>
          <a:p>
            <a:endParaRPr lang="en-US" sz="13800"/>
          </a:p>
        </p:txBody>
      </p:sp>
      <p:sp>
        <p:nvSpPr>
          <p:cNvPr id="16" name="Freeform 2224"/>
          <p:cNvSpPr>
            <a:spLocks noChangeArrowheads="1"/>
          </p:cNvSpPr>
          <p:nvPr/>
        </p:nvSpPr>
        <p:spPr bwMode="auto">
          <a:xfrm>
            <a:off x="12914505" y="7279779"/>
            <a:ext cx="9538471" cy="3316778"/>
          </a:xfrm>
          <a:custGeom>
            <a:avLst/>
            <a:gdLst>
              <a:gd name="T0" fmla="*/ 3860 w 3958"/>
              <a:gd name="T1" fmla="*/ 0 h 1128"/>
              <a:gd name="T2" fmla="*/ 3957 w 3958"/>
              <a:gd name="T3" fmla="*/ 97 h 1128"/>
              <a:gd name="T4" fmla="*/ 3957 w 3958"/>
              <a:gd name="T5" fmla="*/ 1031 h 1128"/>
              <a:gd name="T6" fmla="*/ 3860 w 3958"/>
              <a:gd name="T7" fmla="*/ 1127 h 1128"/>
              <a:gd name="T8" fmla="*/ 182 w 3958"/>
              <a:gd name="T9" fmla="*/ 1127 h 1128"/>
              <a:gd name="T10" fmla="*/ 182 w 3958"/>
              <a:gd name="T11" fmla="*/ 752 h 1128"/>
              <a:gd name="T12" fmla="*/ 0 w 3958"/>
              <a:gd name="T13" fmla="*/ 564 h 1128"/>
              <a:gd name="T14" fmla="*/ 182 w 3958"/>
              <a:gd name="T15" fmla="*/ 376 h 1128"/>
              <a:gd name="T16" fmla="*/ 182 w 3958"/>
              <a:gd name="T17" fmla="*/ 0 h 1128"/>
              <a:gd name="T18" fmla="*/ 3860 w 3958"/>
              <a:gd name="T19" fmla="*/ 0 h 1128"/>
              <a:gd name="T20" fmla="*/ 3860 w 3958"/>
              <a:gd name="T21"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28">
                <a:moveTo>
                  <a:pt x="3860" y="0"/>
                </a:moveTo>
                <a:cubicBezTo>
                  <a:pt x="3915" y="0"/>
                  <a:pt x="3957" y="43"/>
                  <a:pt x="3957" y="97"/>
                </a:cubicBezTo>
                <a:cubicBezTo>
                  <a:pt x="3957" y="97"/>
                  <a:pt x="3957" y="97"/>
                  <a:pt x="3957" y="1031"/>
                </a:cubicBezTo>
                <a:cubicBezTo>
                  <a:pt x="3957" y="1085"/>
                  <a:pt x="3915" y="1127"/>
                  <a:pt x="3860" y="1127"/>
                </a:cubicBezTo>
                <a:cubicBezTo>
                  <a:pt x="3860" y="1127"/>
                  <a:pt x="3860" y="1127"/>
                  <a:pt x="182" y="1127"/>
                </a:cubicBezTo>
                <a:cubicBezTo>
                  <a:pt x="182" y="1127"/>
                  <a:pt x="182" y="1127"/>
                  <a:pt x="182" y="752"/>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1"/>
          </a:solidFill>
          <a:ln>
            <a:noFill/>
          </a:ln>
          <a:effectLst/>
        </p:spPr>
        <p:txBody>
          <a:bodyPr wrap="none" anchor="ctr"/>
          <a:lstStyle/>
          <a:p>
            <a:endParaRPr lang="en-US" sz="13800"/>
          </a:p>
        </p:txBody>
      </p:sp>
      <p:sp>
        <p:nvSpPr>
          <p:cNvPr id="19" name="TextBox 18"/>
          <p:cNvSpPr txBox="1"/>
          <p:nvPr/>
        </p:nvSpPr>
        <p:spPr>
          <a:xfrm>
            <a:off x="13409686" y="3131276"/>
            <a:ext cx="8982005" cy="2726864"/>
          </a:xfrm>
          <a:prstGeom prst="rect">
            <a:avLst/>
          </a:prstGeom>
          <a:noFill/>
        </p:spPr>
        <p:txBody>
          <a:bodyPr wrap="square" lIns="219419" tIns="109710" rIns="219419" bIns="109710" rtlCol="0">
            <a:spAutoFit/>
          </a:bodyPr>
          <a:lstStyle/>
          <a:p>
            <a:pPr>
              <a:lnSpc>
                <a:spcPct val="110000"/>
              </a:lnSpc>
            </a:pPr>
            <a:r>
              <a:rPr lang="en-US" b="1" dirty="0">
                <a:solidFill>
                  <a:schemeClr val="bg1"/>
                </a:solidFill>
                <a:latin typeface="Lato" panose="020B0604020202020204" charset="0"/>
                <a:ea typeface="Lato" panose="020B0604020202020204" charset="0"/>
                <a:cs typeface="Lato" panose="020B0604020202020204" charset="0"/>
              </a:rPr>
              <a:t>Parental Permission </a:t>
            </a:r>
          </a:p>
          <a:p>
            <a:pPr>
              <a:lnSpc>
                <a:spcPct val="110000"/>
              </a:lnSpc>
            </a:pPr>
            <a:r>
              <a:rPr lang="en-US" sz="3600" dirty="0">
                <a:solidFill>
                  <a:schemeClr val="bg1"/>
                </a:solidFill>
                <a:latin typeface="Lato" panose="020B0604020202020204" charset="0"/>
                <a:ea typeface="Lato" panose="020B0604020202020204" charset="0"/>
                <a:cs typeface="Lato" panose="020B0604020202020204" charset="0"/>
              </a:rPr>
              <a:t>Students must have permission from parents or legal guardians to participate in the AAA School Safety Patrol Program.</a:t>
            </a:r>
          </a:p>
        </p:txBody>
      </p:sp>
      <p:sp>
        <p:nvSpPr>
          <p:cNvPr id="20" name="Rectangle 19"/>
          <p:cNvSpPr/>
          <p:nvPr/>
        </p:nvSpPr>
        <p:spPr>
          <a:xfrm>
            <a:off x="2480611" y="7309365"/>
            <a:ext cx="9048432" cy="3231654"/>
          </a:xfrm>
          <a:prstGeom prst="rect">
            <a:avLst/>
          </a:prstGeom>
        </p:spPr>
        <p:txBody>
          <a:bodyPr wrap="square">
            <a:spAutoFit/>
          </a:bodyPr>
          <a:lstStyle/>
          <a:p>
            <a:pPr>
              <a:lnSpc>
                <a:spcPct val="110000"/>
              </a:lnSpc>
            </a:pPr>
            <a:r>
              <a:rPr lang="en-US" b="1" dirty="0">
                <a:solidFill>
                  <a:schemeClr val="bg1"/>
                </a:solidFill>
                <a:latin typeface="Lato" panose="020B0604020202020204" charset="0"/>
                <a:ea typeface="Lato" panose="020B0604020202020204" charset="0"/>
                <a:cs typeface="Lato" panose="020B0604020202020204" charset="0"/>
              </a:rPr>
              <a:t>Limiting Liability </a:t>
            </a:r>
          </a:p>
          <a:p>
            <a:r>
              <a:rPr lang="en-US" sz="3200" dirty="0">
                <a:solidFill>
                  <a:schemeClr val="bg1"/>
                </a:solidFill>
                <a:latin typeface="Lato" panose="020B0604020202020204" charset="0"/>
                <a:ea typeface="Lato" panose="020B0604020202020204" charset="0"/>
                <a:cs typeface="Lato" panose="020B0604020202020204" charset="0"/>
              </a:rPr>
              <a:t>Although AAA is unaware of any legal liability cases involving Patrol programs since the inception of the program in 1920, schools can take steps to minimize perceived liability and concerns.</a:t>
            </a:r>
          </a:p>
        </p:txBody>
      </p:sp>
      <p:sp>
        <p:nvSpPr>
          <p:cNvPr id="21" name="Rectangle 20"/>
          <p:cNvSpPr/>
          <p:nvPr/>
        </p:nvSpPr>
        <p:spPr>
          <a:xfrm>
            <a:off x="13567144" y="7246952"/>
            <a:ext cx="8982005" cy="2985433"/>
          </a:xfrm>
          <a:prstGeom prst="rect">
            <a:avLst/>
          </a:prstGeom>
        </p:spPr>
        <p:txBody>
          <a:bodyPr wrap="square">
            <a:spAutoFit/>
          </a:bodyPr>
          <a:lstStyle/>
          <a:p>
            <a:pPr lvl="0">
              <a:lnSpc>
                <a:spcPct val="110000"/>
              </a:lnSpc>
            </a:pPr>
            <a:r>
              <a:rPr lang="en-US" b="1" dirty="0">
                <a:solidFill>
                  <a:prstClr val="white"/>
                </a:solidFill>
                <a:latin typeface="Lato" panose="020B0604020202020204" charset="0"/>
                <a:ea typeface="Lato" panose="020B0604020202020204" charset="0"/>
                <a:cs typeface="Lato" panose="020B0604020202020204" charset="0"/>
              </a:rPr>
              <a:t>Partnership</a:t>
            </a:r>
          </a:p>
          <a:p>
            <a:pPr lvl="0"/>
            <a:r>
              <a:rPr lang="en-US" sz="3600" dirty="0">
                <a:solidFill>
                  <a:prstClr val="white"/>
                </a:solidFill>
                <a:latin typeface="Lato" panose="020B0604020202020204" charset="0"/>
                <a:ea typeface="Lato" panose="020B0604020202020204" charset="0"/>
                <a:cs typeface="Lato" panose="020B0604020202020204" charset="0"/>
              </a:rPr>
              <a:t>The most effective Patrol programs come from a strong partnership between AAA, schools, parent/teacher groups, law enforcement and the community</a:t>
            </a:r>
            <a:r>
              <a:rPr lang="en-US" sz="3200" dirty="0">
                <a:solidFill>
                  <a:prstClr val="white"/>
                </a:solidFill>
                <a:latin typeface="Lato" panose="020B0604020202020204" charset="0"/>
                <a:ea typeface="Lato" panose="020B0604020202020204" charset="0"/>
                <a:cs typeface="Lato" panose="020B0604020202020204" charset="0"/>
              </a:rPr>
              <a:t>.</a:t>
            </a:r>
          </a:p>
        </p:txBody>
      </p:sp>
      <p:sp>
        <p:nvSpPr>
          <p:cNvPr id="22" name="Text Placeholder 2"/>
          <p:cNvSpPr>
            <a:spLocks noGrp="1"/>
          </p:cNvSpPr>
          <p:nvPr>
            <p:ph type="body" sz="quarter" idx="11"/>
          </p:nvPr>
        </p:nvSpPr>
        <p:spPr>
          <a:xfrm>
            <a:off x="14671596" y="841637"/>
            <a:ext cx="3482697" cy="1305605"/>
          </a:xfrm>
        </p:spPr>
        <p:txBody>
          <a:bodyPr/>
          <a:lstStyle/>
          <a:p>
            <a:r>
              <a:rPr lang="en-US" sz="8000" dirty="0"/>
              <a:t>General</a:t>
            </a:r>
          </a:p>
        </p:txBody>
      </p:sp>
      <p:sp>
        <p:nvSpPr>
          <p:cNvPr id="23" name="Text Placeholder 1"/>
          <p:cNvSpPr>
            <a:spLocks noGrp="1"/>
          </p:cNvSpPr>
          <p:nvPr>
            <p:ph type="body" sz="quarter" idx="10"/>
          </p:nvPr>
        </p:nvSpPr>
        <p:spPr>
          <a:xfrm>
            <a:off x="3306555" y="852675"/>
            <a:ext cx="10930135"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Organizing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202297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24384000" cy="13716000"/>
          </a:xfrm>
          <a:prstGeom prst="rect">
            <a:avLst/>
          </a:prstGeom>
        </p:spPr>
      </p:pic>
      <p:sp>
        <p:nvSpPr>
          <p:cNvPr id="23" name="Rectangle 22"/>
          <p:cNvSpPr/>
          <p:nvPr/>
        </p:nvSpPr>
        <p:spPr>
          <a:xfrm>
            <a:off x="0" y="11863670"/>
            <a:ext cx="24384000" cy="1852330"/>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14249850" y="143165"/>
            <a:ext cx="6835072" cy="1305605"/>
          </a:xfrm>
        </p:spPr>
        <p:txBody>
          <a:bodyPr/>
          <a:lstStyle/>
          <a:p>
            <a:r>
              <a:rPr lang="en-US" sz="8000" dirty="0"/>
              <a:t>Patrol Advisor</a:t>
            </a:r>
          </a:p>
        </p:txBody>
      </p:sp>
      <p:sp>
        <p:nvSpPr>
          <p:cNvPr id="14" name="Text Placeholder 1"/>
          <p:cNvSpPr>
            <a:spLocks noGrp="1"/>
          </p:cNvSpPr>
          <p:nvPr>
            <p:ph type="body" sz="quarter" idx="10"/>
          </p:nvPr>
        </p:nvSpPr>
        <p:spPr>
          <a:xfrm>
            <a:off x="10352920" y="5462814"/>
            <a:ext cx="4379280" cy="724722"/>
          </a:xfrm>
        </p:spPr>
        <p:txBody>
          <a:bodyPr/>
          <a:lstStyle/>
          <a:p>
            <a:r>
              <a:rPr lang="en-US" sz="3000" dirty="0">
                <a:solidFill>
                  <a:srgbClr val="00B0F0"/>
                </a:solidFill>
                <a:latin typeface="Lato" panose="020B0604020202020204" charset="0"/>
                <a:ea typeface="Lato" panose="020B0604020202020204" charset="0"/>
                <a:cs typeface="Lato" panose="020B0604020202020204" charset="0"/>
              </a:rPr>
              <a:t>The ideal Advisor demonstrates:</a:t>
            </a: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500" r="100000"/>
                    </a14:imgEffect>
                  </a14:imgLayer>
                </a14:imgProps>
              </a:ext>
            </a:extLst>
          </a:blip>
          <a:srcRect/>
          <a:stretch/>
        </p:blipFill>
        <p:spPr>
          <a:xfrm>
            <a:off x="7669633" y="6277175"/>
            <a:ext cx="9745922" cy="4960771"/>
          </a:xfrm>
          <a:prstGeom prst="rect">
            <a:avLst/>
          </a:prstGeom>
        </p:spPr>
      </p:pic>
      <p:sp>
        <p:nvSpPr>
          <p:cNvPr id="16" name="Cloud 15"/>
          <p:cNvSpPr/>
          <p:nvPr/>
        </p:nvSpPr>
        <p:spPr>
          <a:xfrm>
            <a:off x="9905099" y="6379029"/>
            <a:ext cx="585734" cy="590954"/>
          </a:xfrm>
          <a:prstGeom prst="cloud">
            <a:avLst/>
          </a:prstGeom>
          <a:solidFill>
            <a:schemeClr val="bg1">
              <a:alpha val="91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7" name="Cloud 16"/>
          <p:cNvSpPr/>
          <p:nvPr/>
        </p:nvSpPr>
        <p:spPr>
          <a:xfrm>
            <a:off x="14249850" y="6479662"/>
            <a:ext cx="585734" cy="590954"/>
          </a:xfrm>
          <a:prstGeom prst="cloud">
            <a:avLst/>
          </a:prstGeom>
          <a:solidFill>
            <a:schemeClr val="bg1">
              <a:alpha val="91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14805858" y="6152537"/>
            <a:ext cx="359971" cy="284089"/>
          </a:xfrm>
          <a:prstGeom prst="cloud">
            <a:avLst/>
          </a:prstGeom>
          <a:solidFill>
            <a:schemeClr val="bg1">
              <a:alpha val="91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flipH="1">
            <a:off x="9215821" y="6306712"/>
            <a:ext cx="476801" cy="397249"/>
          </a:xfrm>
          <a:prstGeom prst="cloud">
            <a:avLst/>
          </a:prstGeom>
          <a:solidFill>
            <a:schemeClr val="bg1">
              <a:alpha val="91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14923626" y="1487149"/>
            <a:ext cx="6022514" cy="5659954"/>
          </a:xfrm>
          <a:prstGeom prst="cloud">
            <a:avLst/>
          </a:prstGeom>
          <a:solidFill>
            <a:schemeClr val="bg1">
              <a:alpha val="91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4299227" y="1914845"/>
            <a:ext cx="6225343" cy="5075534"/>
          </a:xfrm>
          <a:prstGeom prst="cloud">
            <a:avLst/>
          </a:prstGeom>
          <a:solidFill>
            <a:schemeClr val="bg1">
              <a:alpha val="91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779811" y="2704839"/>
            <a:ext cx="2634530" cy="2578170"/>
          </a:xfrm>
          <a:prstGeom prst="rect">
            <a:avLst/>
          </a:prstGeom>
          <a:noFill/>
        </p:spPr>
        <p:txBody>
          <a:bodyPr wrap="square" lIns="219419" tIns="109710" rIns="219419" bIns="109710" rtlCol="0">
            <a:spAutoFit/>
          </a:bodyPr>
          <a:lstStyle/>
          <a:p>
            <a:pPr algn="ctr">
              <a:lnSpc>
                <a:spcPct val="110000"/>
              </a:lnSpc>
            </a:pPr>
            <a:r>
              <a:rPr lang="en-US" sz="2800" b="1" dirty="0">
                <a:latin typeface="Kristen ITC" panose="03050502040202030202" pitchFamily="66" charset="0"/>
                <a:ea typeface="Lato" panose="020B0604020202020204" charset="0"/>
                <a:cs typeface="Lato" panose="020B0604020202020204" charset="0"/>
              </a:rPr>
              <a:t>A strong belief in the value of AAA’s program</a:t>
            </a:r>
            <a:endParaRPr lang="en-US" sz="2800" dirty="0">
              <a:latin typeface="Kristen ITC" panose="03050502040202030202" pitchFamily="66" charset="0"/>
              <a:ea typeface="Lato" panose="020B0604020202020204" charset="0"/>
              <a:cs typeface="Lato" panose="020B0604020202020204" charset="0"/>
            </a:endParaRPr>
          </a:p>
        </p:txBody>
      </p:sp>
      <p:sp>
        <p:nvSpPr>
          <p:cNvPr id="30" name="TextBox 29"/>
          <p:cNvSpPr txBox="1"/>
          <p:nvPr/>
        </p:nvSpPr>
        <p:spPr>
          <a:xfrm>
            <a:off x="7098183" y="4587470"/>
            <a:ext cx="2722529" cy="695539"/>
          </a:xfrm>
          <a:prstGeom prst="rect">
            <a:avLst/>
          </a:prstGeom>
          <a:noFill/>
        </p:spPr>
        <p:txBody>
          <a:bodyPr wrap="square" lIns="219419" tIns="109710" rIns="219419" bIns="109710" rtlCol="0">
            <a:spAutoFit/>
          </a:bodyPr>
          <a:lstStyle/>
          <a:p>
            <a:pPr>
              <a:lnSpc>
                <a:spcPct val="110000"/>
              </a:lnSpc>
            </a:pPr>
            <a:r>
              <a:rPr lang="en-US" sz="2800" b="1" dirty="0">
                <a:solidFill>
                  <a:srgbClr val="0070C0"/>
                </a:solidFill>
                <a:latin typeface="Kristen ITC" panose="03050502040202030202" pitchFamily="66" charset="0"/>
                <a:ea typeface="Lato" panose="020B0604020202020204" charset="0"/>
                <a:cs typeface="Lato" panose="020B0604020202020204" charset="0"/>
              </a:rPr>
              <a:t>Leadership</a:t>
            </a:r>
            <a:endParaRPr lang="en-US" sz="2800" dirty="0">
              <a:solidFill>
                <a:srgbClr val="0070C0"/>
              </a:solidFill>
              <a:latin typeface="Kristen ITC" panose="03050502040202030202" pitchFamily="66" charset="0"/>
              <a:ea typeface="Lato" panose="020B0604020202020204" charset="0"/>
              <a:cs typeface="Lato" panose="020B0604020202020204" charset="0"/>
            </a:endParaRPr>
          </a:p>
        </p:txBody>
      </p:sp>
      <p:sp>
        <p:nvSpPr>
          <p:cNvPr id="31" name="TextBox 30"/>
          <p:cNvSpPr txBox="1"/>
          <p:nvPr/>
        </p:nvSpPr>
        <p:spPr>
          <a:xfrm>
            <a:off x="5670776" y="5461948"/>
            <a:ext cx="3366963" cy="1304936"/>
          </a:xfrm>
          <a:prstGeom prst="rect">
            <a:avLst/>
          </a:prstGeom>
          <a:noFill/>
        </p:spPr>
        <p:txBody>
          <a:bodyPr wrap="square" lIns="219419" tIns="109710" rIns="219419" bIns="109710" rtlCol="0">
            <a:spAutoFit/>
          </a:bodyPr>
          <a:lstStyle/>
          <a:p>
            <a:pPr algn="ctr">
              <a:lnSpc>
                <a:spcPct val="110000"/>
              </a:lnSpc>
            </a:pPr>
            <a:r>
              <a:rPr lang="en-US" sz="3200" b="1" dirty="0">
                <a:solidFill>
                  <a:srgbClr val="00B050"/>
                </a:solidFill>
                <a:latin typeface="Kristen ITC" panose="03050502040202030202" pitchFamily="66" charset="0"/>
                <a:ea typeface="Lato" panose="020B0604020202020204" charset="0"/>
                <a:cs typeface="Lato" panose="020B0604020202020204" charset="0"/>
              </a:rPr>
              <a:t>Organizational skills</a:t>
            </a:r>
            <a:endParaRPr lang="en-US" sz="3200" dirty="0">
              <a:solidFill>
                <a:srgbClr val="00B050"/>
              </a:solidFill>
              <a:latin typeface="Kristen ITC" panose="03050502040202030202" pitchFamily="66" charset="0"/>
              <a:ea typeface="Lato" panose="020B0604020202020204" charset="0"/>
              <a:cs typeface="Lato" panose="020B0604020202020204" charset="0"/>
            </a:endParaRPr>
          </a:p>
        </p:txBody>
      </p:sp>
      <p:sp>
        <p:nvSpPr>
          <p:cNvPr id="34" name="TextBox 33"/>
          <p:cNvSpPr txBox="1"/>
          <p:nvPr/>
        </p:nvSpPr>
        <p:spPr>
          <a:xfrm>
            <a:off x="7510054" y="2364103"/>
            <a:ext cx="2524384" cy="2104194"/>
          </a:xfrm>
          <a:prstGeom prst="rect">
            <a:avLst/>
          </a:prstGeom>
          <a:noFill/>
        </p:spPr>
        <p:txBody>
          <a:bodyPr wrap="square" lIns="219419" tIns="109710" rIns="219419" bIns="109710" rtlCol="0">
            <a:spAutoFit/>
          </a:bodyPr>
          <a:lstStyle/>
          <a:p>
            <a:pPr algn="ctr">
              <a:lnSpc>
                <a:spcPct val="110000"/>
              </a:lnSpc>
            </a:pPr>
            <a:r>
              <a:rPr lang="en-US" sz="2800" b="1" dirty="0">
                <a:solidFill>
                  <a:srgbClr val="7030A0"/>
                </a:solidFill>
                <a:latin typeface="Kristen ITC" panose="03050502040202030202" pitchFamily="66" charset="0"/>
                <a:ea typeface="Lato" panose="020B0604020202020204" charset="0"/>
                <a:cs typeface="Lato" panose="020B0604020202020204" charset="0"/>
              </a:rPr>
              <a:t>Knowledge of traffic safety principles</a:t>
            </a:r>
            <a:endParaRPr lang="en-US" sz="2800" dirty="0">
              <a:solidFill>
                <a:srgbClr val="7030A0"/>
              </a:solidFill>
              <a:latin typeface="Kristen ITC" panose="03050502040202030202" pitchFamily="66" charset="0"/>
              <a:ea typeface="Lato" panose="020B0604020202020204" charset="0"/>
              <a:cs typeface="Lato" panose="020B0604020202020204" charset="0"/>
            </a:endParaRPr>
          </a:p>
        </p:txBody>
      </p:sp>
      <p:sp>
        <p:nvSpPr>
          <p:cNvPr id="35" name="TextBox 34"/>
          <p:cNvSpPr txBox="1"/>
          <p:nvPr/>
        </p:nvSpPr>
        <p:spPr>
          <a:xfrm>
            <a:off x="15356452" y="2367517"/>
            <a:ext cx="5833742" cy="1169515"/>
          </a:xfrm>
          <a:prstGeom prst="rect">
            <a:avLst/>
          </a:prstGeom>
          <a:noFill/>
        </p:spPr>
        <p:txBody>
          <a:bodyPr wrap="square" lIns="219419" tIns="109710" rIns="219419" bIns="109710" rtlCol="0">
            <a:spAutoFit/>
          </a:bodyPr>
          <a:lstStyle/>
          <a:p>
            <a:pPr algn="ctr">
              <a:lnSpc>
                <a:spcPct val="110000"/>
              </a:lnSpc>
            </a:pPr>
            <a:r>
              <a:rPr lang="en-US" sz="2800" b="1" dirty="0">
                <a:solidFill>
                  <a:srgbClr val="00B050"/>
                </a:solidFill>
                <a:latin typeface="Kristen ITC" panose="03050502040202030202" pitchFamily="66" charset="0"/>
                <a:ea typeface="Lato" panose="020B0604020202020204" charset="0"/>
                <a:cs typeface="Lato" panose="020B0604020202020204" charset="0"/>
              </a:rPr>
              <a:t>An ability to inspire confidence and respect</a:t>
            </a:r>
            <a:endParaRPr lang="en-US" sz="2800" dirty="0">
              <a:solidFill>
                <a:srgbClr val="00B050"/>
              </a:solidFill>
              <a:latin typeface="Kristen ITC" panose="03050502040202030202" pitchFamily="66" charset="0"/>
              <a:ea typeface="Lato" panose="020B0604020202020204" charset="0"/>
              <a:cs typeface="Lato" panose="020B0604020202020204" charset="0"/>
            </a:endParaRPr>
          </a:p>
        </p:txBody>
      </p:sp>
      <p:sp>
        <p:nvSpPr>
          <p:cNvPr id="36" name="TextBox 35"/>
          <p:cNvSpPr txBox="1"/>
          <p:nvPr/>
        </p:nvSpPr>
        <p:spPr>
          <a:xfrm>
            <a:off x="16404358" y="4310495"/>
            <a:ext cx="3233778" cy="682266"/>
          </a:xfrm>
          <a:prstGeom prst="rect">
            <a:avLst/>
          </a:prstGeom>
          <a:noFill/>
        </p:spPr>
        <p:txBody>
          <a:bodyPr wrap="square" lIns="219419" tIns="109710" rIns="219419" bIns="109710" rtlCol="0">
            <a:spAutoFit/>
          </a:bodyPr>
          <a:lstStyle/>
          <a:p>
            <a:pPr>
              <a:lnSpc>
                <a:spcPct val="110000"/>
              </a:lnSpc>
            </a:pPr>
            <a:r>
              <a:rPr lang="en-US" sz="2800" b="1" dirty="0">
                <a:solidFill>
                  <a:srgbClr val="7030A0"/>
                </a:solidFill>
                <a:latin typeface="Kristen ITC" panose="03050502040202030202" pitchFamily="66" charset="0"/>
                <a:ea typeface="Lato" panose="020B0604020202020204" charset="0"/>
                <a:cs typeface="Lato" panose="020B0604020202020204" charset="0"/>
              </a:rPr>
              <a:t>Dependability</a:t>
            </a:r>
            <a:endParaRPr lang="en-US" sz="2800" dirty="0">
              <a:solidFill>
                <a:srgbClr val="7030A0"/>
              </a:solidFill>
              <a:latin typeface="Kristen ITC" panose="03050502040202030202" pitchFamily="66" charset="0"/>
              <a:ea typeface="Lato" panose="020B0604020202020204" charset="0"/>
              <a:cs typeface="Lato" panose="020B0604020202020204" charset="0"/>
            </a:endParaRPr>
          </a:p>
        </p:txBody>
      </p:sp>
      <p:sp>
        <p:nvSpPr>
          <p:cNvPr id="37" name="TextBox 36"/>
          <p:cNvSpPr txBox="1"/>
          <p:nvPr/>
        </p:nvSpPr>
        <p:spPr>
          <a:xfrm>
            <a:off x="14923626" y="3550369"/>
            <a:ext cx="5236215" cy="763250"/>
          </a:xfrm>
          <a:prstGeom prst="rect">
            <a:avLst/>
          </a:prstGeom>
          <a:noFill/>
        </p:spPr>
        <p:txBody>
          <a:bodyPr wrap="square" lIns="219419" tIns="109710" rIns="219419" bIns="109710" rtlCol="0">
            <a:spAutoFit/>
          </a:bodyPr>
          <a:lstStyle/>
          <a:p>
            <a:pPr algn="ctr">
              <a:lnSpc>
                <a:spcPct val="110000"/>
              </a:lnSpc>
            </a:pPr>
            <a:r>
              <a:rPr lang="en-US" sz="3200" b="1" dirty="0">
                <a:solidFill>
                  <a:srgbClr val="0070C0"/>
                </a:solidFill>
                <a:latin typeface="Kristen ITC" panose="03050502040202030202" pitchFamily="66" charset="0"/>
                <a:ea typeface="Lato" panose="020B0604020202020204" charset="0"/>
                <a:cs typeface="Lato" panose="020B0604020202020204" charset="0"/>
              </a:rPr>
              <a:t>Communication skills</a:t>
            </a:r>
            <a:endParaRPr lang="en-US" sz="3200" dirty="0">
              <a:solidFill>
                <a:srgbClr val="0070C0"/>
              </a:solidFill>
              <a:latin typeface="Kristen ITC" panose="03050502040202030202" pitchFamily="66" charset="0"/>
              <a:ea typeface="Lato" panose="020B0604020202020204" charset="0"/>
              <a:cs typeface="Lato" panose="020B0604020202020204" charset="0"/>
            </a:endParaRPr>
          </a:p>
        </p:txBody>
      </p:sp>
      <p:sp>
        <p:nvSpPr>
          <p:cNvPr id="38" name="TextBox 37"/>
          <p:cNvSpPr txBox="1"/>
          <p:nvPr/>
        </p:nvSpPr>
        <p:spPr>
          <a:xfrm>
            <a:off x="15317934" y="4953533"/>
            <a:ext cx="4155813" cy="1630218"/>
          </a:xfrm>
          <a:prstGeom prst="rect">
            <a:avLst/>
          </a:prstGeom>
          <a:noFill/>
        </p:spPr>
        <p:txBody>
          <a:bodyPr wrap="square" lIns="219419" tIns="109710" rIns="219419" bIns="109710" rtlCol="0">
            <a:spAutoFit/>
          </a:bodyPr>
          <a:lstStyle/>
          <a:p>
            <a:pPr algn="ctr">
              <a:lnSpc>
                <a:spcPct val="110000"/>
              </a:lnSpc>
            </a:pPr>
            <a:r>
              <a:rPr lang="en-US" sz="2800" b="1" dirty="0">
                <a:latin typeface="Kristen ITC" panose="03050502040202030202" pitchFamily="66" charset="0"/>
                <a:ea typeface="Lato" panose="020B0604020202020204" charset="0"/>
                <a:cs typeface="Lato" panose="020B0604020202020204" charset="0"/>
              </a:rPr>
              <a:t>Establish rapport with students and community</a:t>
            </a:r>
            <a:endParaRPr lang="en-US" sz="2800" dirty="0">
              <a:latin typeface="Kristen ITC" panose="03050502040202030202" pitchFamily="66" charset="0"/>
              <a:ea typeface="Lato" panose="020B0604020202020204" charset="0"/>
              <a:cs typeface="Lato" panose="020B0604020202020204" charset="0"/>
            </a:endParaRPr>
          </a:p>
        </p:txBody>
      </p:sp>
      <p:sp>
        <p:nvSpPr>
          <p:cNvPr id="39" name="Text Placeholder 3"/>
          <p:cNvSpPr>
            <a:spLocks noGrp="1"/>
          </p:cNvSpPr>
          <p:nvPr>
            <p:ph type="body" sz="quarter" idx="16"/>
          </p:nvPr>
        </p:nvSpPr>
        <p:spPr>
          <a:xfrm>
            <a:off x="1395916" y="11959268"/>
            <a:ext cx="21429135" cy="1715940"/>
          </a:xfrm>
        </p:spPr>
        <p:txBody>
          <a:bodyPr/>
          <a:lstStyle/>
          <a:p>
            <a:pPr algn="ctr"/>
            <a:r>
              <a:rPr lang="en-US" sz="3200" dirty="0">
                <a:solidFill>
                  <a:schemeClr val="tx1"/>
                </a:solidFill>
                <a:latin typeface="Lato" panose="020B0604020202020204" charset="0"/>
                <a:ea typeface="Lato" panose="020B0604020202020204" charset="0"/>
                <a:cs typeface="Lato" panose="020B0604020202020204" charset="0"/>
              </a:rPr>
              <a:t>The AAA School Safety Patrol Advisor is a responsible adult appointed by the school to oversee the Patrol. More than any other individual, the Advisor determines the program’s success!</a:t>
            </a:r>
          </a:p>
          <a:p>
            <a:endParaRPr lang="en-US" sz="3000" dirty="0">
              <a:solidFill>
                <a:schemeClr val="tx2">
                  <a:lumMod val="50000"/>
                </a:schemeClr>
              </a:solidFill>
            </a:endParaRPr>
          </a:p>
        </p:txBody>
      </p:sp>
      <p:sp>
        <p:nvSpPr>
          <p:cNvPr id="40" name="Text Placeholder 1"/>
          <p:cNvSpPr>
            <a:spLocks noGrp="1"/>
          </p:cNvSpPr>
          <p:nvPr>
            <p:ph type="body" sz="quarter" idx="10"/>
          </p:nvPr>
        </p:nvSpPr>
        <p:spPr>
          <a:xfrm>
            <a:off x="2643222" y="178860"/>
            <a:ext cx="11632449"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Organizing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249342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33206"/>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srcRect l="39596" t="11506" r="15662" b="7337"/>
          <a:stretch/>
        </p:blipFill>
        <p:spPr>
          <a:xfrm flipH="1">
            <a:off x="-3" y="-2454"/>
            <a:ext cx="12936071" cy="13718454"/>
          </a:xfrm>
          <a:prstGeom prst="rect">
            <a:avLst/>
          </a:prstGeom>
        </p:spPr>
      </p:pic>
      <p:sp>
        <p:nvSpPr>
          <p:cNvPr id="66" name="Rectangle 65"/>
          <p:cNvSpPr/>
          <p:nvPr/>
        </p:nvSpPr>
        <p:spPr>
          <a:xfrm>
            <a:off x="13252450" y="3387842"/>
            <a:ext cx="5357012" cy="17205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3315358" y="7185319"/>
            <a:ext cx="5295819" cy="16859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315358" y="9079415"/>
            <a:ext cx="5329952" cy="171087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361866" y="9507071"/>
            <a:ext cx="1201596" cy="1015626"/>
          </a:xfrm>
          <a:prstGeom prst="rect">
            <a:avLst/>
          </a:prstGeom>
          <a:noFill/>
        </p:spPr>
        <p:txBody>
          <a:bodyPr wrap="square" lIns="182843" tIns="91422" rIns="182843" bIns="91422" rtlCol="0">
            <a:spAutoFit/>
          </a:bodyPr>
          <a:lstStyle/>
          <a:p>
            <a:pPr algn="ctr"/>
            <a:r>
              <a:rPr lang="id-ID" sz="5400" b="1" dirty="0">
                <a:solidFill>
                  <a:schemeClr val="bg1"/>
                </a:solidFill>
                <a:latin typeface="Lato Regular"/>
                <a:cs typeface="Lato Regular"/>
              </a:rPr>
              <a:t>4</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17" name="TextBox 16"/>
          <p:cNvSpPr txBox="1"/>
          <p:nvPr/>
        </p:nvSpPr>
        <p:spPr>
          <a:xfrm>
            <a:off x="14503127" y="9353182"/>
            <a:ext cx="3969712" cy="1169515"/>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Supervising all Patrol operations</a:t>
            </a:r>
          </a:p>
        </p:txBody>
      </p:sp>
      <p:sp>
        <p:nvSpPr>
          <p:cNvPr id="19" name="TextBox 18"/>
          <p:cNvSpPr txBox="1"/>
          <p:nvPr/>
        </p:nvSpPr>
        <p:spPr>
          <a:xfrm>
            <a:off x="13365427" y="7462513"/>
            <a:ext cx="1244974" cy="1015626"/>
          </a:xfrm>
          <a:prstGeom prst="rect">
            <a:avLst/>
          </a:prstGeom>
          <a:noFill/>
        </p:spPr>
        <p:txBody>
          <a:bodyPr wrap="square" lIns="182843" tIns="91422" rIns="182843" bIns="91422" rtlCol="0">
            <a:spAutoFit/>
          </a:bodyPr>
          <a:lstStyle/>
          <a:p>
            <a:pPr algn="ctr"/>
            <a:r>
              <a:rPr lang="id-ID" sz="5400" b="1" dirty="0">
                <a:solidFill>
                  <a:schemeClr val="bg1"/>
                </a:solidFill>
                <a:latin typeface="Lato Regular"/>
                <a:cs typeface="Lato Regular"/>
              </a:rPr>
              <a:t>3</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20" name="TextBox 19"/>
          <p:cNvSpPr txBox="1"/>
          <p:nvPr/>
        </p:nvSpPr>
        <p:spPr>
          <a:xfrm>
            <a:off x="14460356" y="7405026"/>
            <a:ext cx="4406945" cy="1169515"/>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Training all Patrollers, including officers</a:t>
            </a:r>
          </a:p>
        </p:txBody>
      </p:sp>
      <p:sp>
        <p:nvSpPr>
          <p:cNvPr id="21" name="Rectangle 20"/>
          <p:cNvSpPr/>
          <p:nvPr/>
        </p:nvSpPr>
        <p:spPr>
          <a:xfrm>
            <a:off x="18804027" y="3377485"/>
            <a:ext cx="5374567" cy="17205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3277630" y="5311586"/>
            <a:ext cx="5349450" cy="172507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3255533" y="5691352"/>
            <a:ext cx="1466573" cy="1015626"/>
          </a:xfrm>
          <a:prstGeom prst="rect">
            <a:avLst/>
          </a:prstGeom>
          <a:noFill/>
        </p:spPr>
        <p:txBody>
          <a:bodyPr wrap="square" lIns="182843" tIns="91422" rIns="182843" bIns="91422" rtlCol="0">
            <a:spAutoFit/>
          </a:bodyPr>
          <a:lstStyle/>
          <a:p>
            <a:pPr algn="ctr"/>
            <a:r>
              <a:rPr lang="id-ID" sz="5400" b="1" dirty="0">
                <a:solidFill>
                  <a:schemeClr val="bg1"/>
                </a:solidFill>
                <a:latin typeface="Lato Regular"/>
                <a:cs typeface="Lato Regular"/>
              </a:rPr>
              <a:t>2</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35" name="TextBox 34"/>
          <p:cNvSpPr txBox="1"/>
          <p:nvPr/>
        </p:nvSpPr>
        <p:spPr>
          <a:xfrm>
            <a:off x="14460356" y="5519022"/>
            <a:ext cx="3578323" cy="1169515"/>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Selecting Patrollers and assigning duties</a:t>
            </a:r>
          </a:p>
        </p:txBody>
      </p:sp>
      <p:sp>
        <p:nvSpPr>
          <p:cNvPr id="60" name="Rectangle 59"/>
          <p:cNvSpPr/>
          <p:nvPr/>
        </p:nvSpPr>
        <p:spPr>
          <a:xfrm>
            <a:off x="18794820" y="9088855"/>
            <a:ext cx="5345222" cy="1669529"/>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18777726" y="7191549"/>
            <a:ext cx="5379411" cy="1716474"/>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18828014" y="9493353"/>
            <a:ext cx="1228540" cy="1015626"/>
          </a:xfrm>
          <a:prstGeom prst="rect">
            <a:avLst/>
          </a:prstGeom>
          <a:noFill/>
        </p:spPr>
        <p:txBody>
          <a:bodyPr wrap="square" lIns="182843" tIns="91422" rIns="182843" bIns="91422" rtlCol="0">
            <a:spAutoFit/>
          </a:bodyPr>
          <a:lstStyle/>
          <a:p>
            <a:pPr algn="ctr"/>
            <a:r>
              <a:rPr lang="en-US" sz="5400" b="1" dirty="0">
                <a:solidFill>
                  <a:schemeClr val="bg1"/>
                </a:solidFill>
                <a:latin typeface="Lato Regular"/>
                <a:cs typeface="Lato Regular"/>
              </a:rPr>
              <a:t>8 |</a:t>
            </a:r>
            <a:endParaRPr lang="id-ID" sz="5400" b="1" dirty="0">
              <a:solidFill>
                <a:schemeClr val="bg1"/>
              </a:solidFill>
              <a:latin typeface="Lato Regular"/>
              <a:cs typeface="Lato Regular"/>
            </a:endParaRPr>
          </a:p>
        </p:txBody>
      </p:sp>
      <p:sp>
        <p:nvSpPr>
          <p:cNvPr id="64" name="TextBox 63"/>
          <p:cNvSpPr txBox="1"/>
          <p:nvPr/>
        </p:nvSpPr>
        <p:spPr>
          <a:xfrm>
            <a:off x="18770675" y="7512918"/>
            <a:ext cx="1247488" cy="1015626"/>
          </a:xfrm>
          <a:prstGeom prst="rect">
            <a:avLst/>
          </a:prstGeom>
          <a:noFill/>
        </p:spPr>
        <p:txBody>
          <a:bodyPr wrap="square" lIns="182843" tIns="91422" rIns="182843" bIns="91422" rtlCol="0">
            <a:spAutoFit/>
          </a:bodyPr>
          <a:lstStyle/>
          <a:p>
            <a:pPr algn="ctr"/>
            <a:r>
              <a:rPr lang="en-US" sz="5400" b="1" dirty="0">
                <a:solidFill>
                  <a:schemeClr val="bg1"/>
                </a:solidFill>
                <a:latin typeface="Lato Regular"/>
                <a:cs typeface="Lato Regular"/>
              </a:rPr>
              <a:t>7 |</a:t>
            </a:r>
            <a:endParaRPr lang="id-ID" sz="5400" b="1" dirty="0">
              <a:solidFill>
                <a:schemeClr val="bg1"/>
              </a:solidFill>
              <a:latin typeface="Lato Regular"/>
              <a:cs typeface="Lato Regular"/>
            </a:endParaRPr>
          </a:p>
        </p:txBody>
      </p:sp>
      <p:sp>
        <p:nvSpPr>
          <p:cNvPr id="65" name="TextBox 64"/>
          <p:cNvSpPr txBox="1"/>
          <p:nvPr/>
        </p:nvSpPr>
        <p:spPr>
          <a:xfrm>
            <a:off x="19797086" y="7362921"/>
            <a:ext cx="4357630"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Identifying and training an assistant or reserve</a:t>
            </a:r>
          </a:p>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Advisor</a:t>
            </a:r>
          </a:p>
        </p:txBody>
      </p:sp>
      <p:sp>
        <p:nvSpPr>
          <p:cNvPr id="67" name="TextBox 66"/>
          <p:cNvSpPr txBox="1"/>
          <p:nvPr/>
        </p:nvSpPr>
        <p:spPr>
          <a:xfrm>
            <a:off x="18697562" y="3711657"/>
            <a:ext cx="1174126" cy="1015626"/>
          </a:xfrm>
          <a:prstGeom prst="rect">
            <a:avLst/>
          </a:prstGeom>
          <a:noFill/>
        </p:spPr>
        <p:txBody>
          <a:bodyPr wrap="square" lIns="182843" tIns="91422" rIns="182843" bIns="91422" rtlCol="0">
            <a:spAutoFit/>
          </a:bodyPr>
          <a:lstStyle/>
          <a:p>
            <a:pPr algn="ctr"/>
            <a:r>
              <a:rPr lang="en-US" sz="5400" b="1" dirty="0">
                <a:solidFill>
                  <a:schemeClr val="bg1"/>
                </a:solidFill>
                <a:latin typeface="Lato Regular"/>
                <a:cs typeface="Lato Regular"/>
              </a:rPr>
              <a:t>5 |</a:t>
            </a:r>
            <a:endParaRPr lang="id-ID" sz="5400" b="1" dirty="0">
              <a:solidFill>
                <a:schemeClr val="bg1"/>
              </a:solidFill>
              <a:latin typeface="Lato Regular"/>
              <a:cs typeface="Lato Regular"/>
            </a:endParaRPr>
          </a:p>
        </p:txBody>
      </p:sp>
      <p:sp>
        <p:nvSpPr>
          <p:cNvPr id="68" name="TextBox 67"/>
          <p:cNvSpPr txBox="1"/>
          <p:nvPr/>
        </p:nvSpPr>
        <p:spPr>
          <a:xfrm>
            <a:off x="19694741" y="3442821"/>
            <a:ext cx="4347111"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Conducting training sessions, reviews and</a:t>
            </a:r>
          </a:p>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administrative meetings</a:t>
            </a:r>
          </a:p>
        </p:txBody>
      </p:sp>
      <p:sp>
        <p:nvSpPr>
          <p:cNvPr id="69" name="Rectangle 68"/>
          <p:cNvSpPr/>
          <p:nvPr/>
        </p:nvSpPr>
        <p:spPr>
          <a:xfrm>
            <a:off x="18780149" y="5285027"/>
            <a:ext cx="5374567" cy="172507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18596097" y="5642748"/>
            <a:ext cx="1364812" cy="1015626"/>
          </a:xfrm>
          <a:prstGeom prst="rect">
            <a:avLst/>
          </a:prstGeom>
          <a:noFill/>
        </p:spPr>
        <p:txBody>
          <a:bodyPr wrap="square" lIns="182843" tIns="91422" rIns="182843" bIns="91422" rtlCol="0">
            <a:spAutoFit/>
          </a:bodyPr>
          <a:lstStyle/>
          <a:p>
            <a:pPr algn="ctr"/>
            <a:r>
              <a:rPr lang="en-US" sz="5400" b="1" dirty="0">
                <a:solidFill>
                  <a:schemeClr val="bg1"/>
                </a:solidFill>
                <a:latin typeface="Lato Regular"/>
                <a:cs typeface="Lato Regular"/>
              </a:rPr>
              <a:t>6 |</a:t>
            </a:r>
            <a:endParaRPr lang="id-ID" sz="5400" b="1" dirty="0">
              <a:solidFill>
                <a:schemeClr val="bg1"/>
              </a:solidFill>
              <a:latin typeface="Lato Regular"/>
              <a:cs typeface="Lato Regular"/>
            </a:endParaRPr>
          </a:p>
        </p:txBody>
      </p:sp>
      <p:sp>
        <p:nvSpPr>
          <p:cNvPr id="71" name="TextBox 70"/>
          <p:cNvSpPr txBox="1"/>
          <p:nvPr/>
        </p:nvSpPr>
        <p:spPr>
          <a:xfrm>
            <a:off x="19801206" y="5328816"/>
            <a:ext cx="4372642"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Advising sponsoring committees on the Patrol’s activities</a:t>
            </a:r>
          </a:p>
        </p:txBody>
      </p:sp>
      <p:sp>
        <p:nvSpPr>
          <p:cNvPr id="72" name="TextBox 71"/>
          <p:cNvSpPr txBox="1"/>
          <p:nvPr/>
        </p:nvSpPr>
        <p:spPr>
          <a:xfrm>
            <a:off x="19960909" y="9127266"/>
            <a:ext cx="4948400"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Promote student cooperation, pride and efficiency in the Patrol</a:t>
            </a:r>
          </a:p>
        </p:txBody>
      </p:sp>
      <p:sp>
        <p:nvSpPr>
          <p:cNvPr id="73" name="Text Placeholder 1"/>
          <p:cNvSpPr>
            <a:spLocks noGrp="1"/>
          </p:cNvSpPr>
          <p:nvPr>
            <p:ph type="body" sz="quarter" idx="10"/>
          </p:nvPr>
        </p:nvSpPr>
        <p:spPr>
          <a:xfrm>
            <a:off x="13317525" y="1671495"/>
            <a:ext cx="10760073" cy="1359909"/>
          </a:xfrm>
        </p:spPr>
        <p:txBody>
          <a:bodyPr/>
          <a:lstStyle/>
          <a:p>
            <a:r>
              <a:rPr lang="en-US" sz="7200" dirty="0">
                <a:solidFill>
                  <a:srgbClr val="00B0F0"/>
                </a:solidFill>
                <a:latin typeface="Lato" panose="020B0604020202020204" charset="0"/>
                <a:ea typeface="Lato" panose="020B0604020202020204" charset="0"/>
                <a:cs typeface="Lato" panose="020B0604020202020204" charset="0"/>
              </a:rPr>
              <a:t>Advisors’ duties include:</a:t>
            </a:r>
          </a:p>
        </p:txBody>
      </p:sp>
      <p:sp>
        <p:nvSpPr>
          <p:cNvPr id="30" name="TextBox 29"/>
          <p:cNvSpPr txBox="1"/>
          <p:nvPr/>
        </p:nvSpPr>
        <p:spPr>
          <a:xfrm>
            <a:off x="14374300" y="3454268"/>
            <a:ext cx="4087579" cy="1643490"/>
          </a:xfrm>
          <a:prstGeom prst="rect">
            <a:avLst/>
          </a:prstGeom>
          <a:noFill/>
        </p:spPr>
        <p:txBody>
          <a:bodyPr wrap="square" lIns="219419" tIns="109710" rIns="219419" bIns="109710" rtlCol="0">
            <a:spAutoFit/>
          </a:bodyPr>
          <a:lstStyle/>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Serving as the source of information on all</a:t>
            </a:r>
          </a:p>
          <a:p>
            <a:pPr>
              <a:lnSpc>
                <a:spcPct val="110000"/>
              </a:lnSpc>
            </a:pPr>
            <a:r>
              <a:rPr lang="en-US" sz="2800" dirty="0">
                <a:solidFill>
                  <a:schemeClr val="bg1"/>
                </a:solidFill>
                <a:latin typeface="Lato" panose="020B0604020202020204" charset="0"/>
                <a:ea typeface="Lato" panose="020B0604020202020204" charset="0"/>
                <a:cs typeface="Lato" panose="020B0604020202020204" charset="0"/>
              </a:rPr>
              <a:t>aspects of the program</a:t>
            </a:r>
          </a:p>
        </p:txBody>
      </p:sp>
      <p:sp>
        <p:nvSpPr>
          <p:cNvPr id="22" name="TextBox 21"/>
          <p:cNvSpPr txBox="1"/>
          <p:nvPr/>
        </p:nvSpPr>
        <p:spPr>
          <a:xfrm>
            <a:off x="13204435" y="3771786"/>
            <a:ext cx="1566958" cy="1015626"/>
          </a:xfrm>
          <a:prstGeom prst="rect">
            <a:avLst/>
          </a:prstGeom>
          <a:noFill/>
        </p:spPr>
        <p:txBody>
          <a:bodyPr wrap="square" lIns="182843" tIns="91422" rIns="182843" bIns="91422" rtlCol="0">
            <a:spAutoFit/>
          </a:bodyPr>
          <a:lstStyle/>
          <a:p>
            <a:pPr algn="ctr"/>
            <a:r>
              <a:rPr lang="id-ID" sz="5400" b="1" dirty="0">
                <a:solidFill>
                  <a:schemeClr val="bg1"/>
                </a:solidFill>
                <a:latin typeface="Lato Regular"/>
                <a:cs typeface="Lato Regular"/>
              </a:rPr>
              <a:t>1</a:t>
            </a:r>
            <a:r>
              <a:rPr lang="en-US" sz="5400" b="1" dirty="0">
                <a:solidFill>
                  <a:schemeClr val="bg1"/>
                </a:solidFill>
                <a:latin typeface="Lato Regular"/>
                <a:cs typeface="Lato Regular"/>
              </a:rPr>
              <a:t> |</a:t>
            </a:r>
            <a:endParaRPr lang="id-ID" sz="5400" b="1" dirty="0">
              <a:solidFill>
                <a:schemeClr val="bg1"/>
              </a:solidFill>
              <a:latin typeface="Lato Regular"/>
              <a:cs typeface="Lato Regular"/>
            </a:endParaRPr>
          </a:p>
        </p:txBody>
      </p:sp>
      <p:sp>
        <p:nvSpPr>
          <p:cNvPr id="3" name="AutoShape 4" descr="Image result for chalk bo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016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3206"/>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11863670"/>
            <a:ext cx="24384000" cy="1852330"/>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2"/>
          <p:cNvSpPr>
            <a:spLocks noGrp="1"/>
          </p:cNvSpPr>
          <p:nvPr>
            <p:ph type="body" sz="quarter" idx="11"/>
          </p:nvPr>
        </p:nvSpPr>
        <p:spPr>
          <a:xfrm>
            <a:off x="14169081" y="414107"/>
            <a:ext cx="5189838" cy="1305605"/>
          </a:xfrm>
        </p:spPr>
        <p:txBody>
          <a:bodyPr/>
          <a:lstStyle/>
          <a:p>
            <a:r>
              <a:rPr lang="en-US" sz="8000" dirty="0"/>
              <a:t>Recruiting</a:t>
            </a:r>
          </a:p>
        </p:txBody>
      </p:sp>
      <p:sp>
        <p:nvSpPr>
          <p:cNvPr id="48" name="Text Placeholder 1"/>
          <p:cNvSpPr>
            <a:spLocks noGrp="1"/>
          </p:cNvSpPr>
          <p:nvPr>
            <p:ph type="body" sz="quarter" idx="10"/>
          </p:nvPr>
        </p:nvSpPr>
        <p:spPr>
          <a:xfrm>
            <a:off x="3182113" y="405343"/>
            <a:ext cx="11151725"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Operating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4" name="Rounded Rectangle 3"/>
          <p:cNvSpPr/>
          <p:nvPr/>
        </p:nvSpPr>
        <p:spPr>
          <a:xfrm>
            <a:off x="1577589" y="2974675"/>
            <a:ext cx="5267351" cy="6538973"/>
          </a:xfrm>
          <a:prstGeom prst="roundRect">
            <a:avLst>
              <a:gd name="adj" fmla="val 0"/>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r>
              <a:rPr lang="en-US" sz="2800" dirty="0">
                <a:latin typeface="Lato" panose="020B0604020202020204" charset="0"/>
                <a:ea typeface="Lato" panose="020B0604020202020204" charset="0"/>
                <a:cs typeface="Lato" panose="020B0604020202020204" charset="0"/>
              </a:rPr>
              <a:t>Advisors and the principal should present the AAA School Safety Patrol program to upper-grade teachers optimally at a staff meeting or through other channels to disseminate </a:t>
            </a:r>
            <a:r>
              <a:rPr lang="en-US" sz="2800" dirty="0"/>
              <a:t>information and garner support.</a:t>
            </a:r>
            <a:endParaRPr lang="en-US" sz="2800" dirty="0">
              <a:solidFill>
                <a:srgbClr val="7F7F7F"/>
              </a:solidFill>
            </a:endParaRPr>
          </a:p>
        </p:txBody>
      </p:sp>
      <p:sp>
        <p:nvSpPr>
          <p:cNvPr id="5" name="Rounded Rectangle 4"/>
          <p:cNvSpPr/>
          <p:nvPr/>
        </p:nvSpPr>
        <p:spPr>
          <a:xfrm>
            <a:off x="9573852" y="2974676"/>
            <a:ext cx="5267351" cy="6538972"/>
          </a:xfrm>
          <a:prstGeom prst="roundRect">
            <a:avLst>
              <a:gd name="adj" fmla="val 0"/>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pPr algn="ctr"/>
            <a:r>
              <a:rPr lang="en-US" sz="2800" b="1" dirty="0">
                <a:latin typeface="Lato" panose="020B0604020202020204" charset="0"/>
                <a:ea typeface="Lato" panose="020B0604020202020204" charset="0"/>
                <a:cs typeface="Lato" panose="020B0604020202020204" charset="0"/>
              </a:rPr>
              <a:t>When the staff is on board:</a:t>
            </a:r>
          </a:p>
          <a:p>
            <a:pPr algn="ctr"/>
            <a:r>
              <a:rPr lang="en-US" sz="2800" b="1" dirty="0">
                <a:latin typeface="Lato" panose="020B0604020202020204" charset="0"/>
                <a:ea typeface="Lato" panose="020B0604020202020204" charset="0"/>
                <a:cs typeface="Lato" panose="020B0604020202020204" charset="0"/>
              </a:rPr>
              <a:t> </a:t>
            </a:r>
          </a:p>
          <a:p>
            <a:pPr marL="457200" indent="-457200">
              <a:buFont typeface="Arial" panose="020B0604020202020204" pitchFamily="34" charset="0"/>
              <a:buChar char="•"/>
            </a:pPr>
            <a:r>
              <a:rPr lang="en-US" sz="2800" dirty="0">
                <a:latin typeface="Lato" panose="020B0604020202020204" charset="0"/>
                <a:ea typeface="Lato" panose="020B0604020202020204" charset="0"/>
                <a:cs typeface="Lato" panose="020B0604020202020204" charset="0"/>
              </a:rPr>
              <a:t>Announce the program with a brief description at an assembly. </a:t>
            </a:r>
          </a:p>
          <a:p>
            <a:pPr marL="457200" indent="-457200">
              <a:buFont typeface="Arial" panose="020B0604020202020204" pitchFamily="34" charset="0"/>
              <a:buChar char="•"/>
            </a:pPr>
            <a:endParaRPr lang="en-US" sz="2800" dirty="0">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US" sz="2800" dirty="0">
                <a:latin typeface="Lato" panose="020B0604020202020204" charset="0"/>
                <a:ea typeface="Lato" panose="020B0604020202020204" charset="0"/>
                <a:cs typeface="Lato" panose="020B0604020202020204" charset="0"/>
              </a:rPr>
              <a:t>Follow-up with in-class recruitment presentations to upper-grade levels.</a:t>
            </a:r>
            <a:endParaRPr lang="en-US" sz="2800" dirty="0">
              <a:solidFill>
                <a:srgbClr val="7F7F7F"/>
              </a:solidFill>
              <a:latin typeface="Lato" panose="020B0604020202020204" charset="0"/>
              <a:ea typeface="Lato" panose="020B0604020202020204" charset="0"/>
              <a:cs typeface="Lato" panose="020B0604020202020204" charset="0"/>
            </a:endParaRPr>
          </a:p>
        </p:txBody>
      </p:sp>
      <p:sp>
        <p:nvSpPr>
          <p:cNvPr id="6" name="Rounded Rectangle 5"/>
          <p:cNvSpPr/>
          <p:nvPr/>
        </p:nvSpPr>
        <p:spPr>
          <a:xfrm>
            <a:off x="17519359" y="2974675"/>
            <a:ext cx="5267351" cy="6538973"/>
          </a:xfrm>
          <a:prstGeom prst="roundRect">
            <a:avLst>
              <a:gd name="adj" fmla="val 0"/>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243798" tIns="121900" rIns="243798" bIns="121900" rtlCol="0" anchor="ctr"/>
          <a:lstStyle/>
          <a:p>
            <a:r>
              <a:rPr lang="en-US" sz="2800" dirty="0">
                <a:latin typeface="Lato" panose="020B0604020202020204" charset="0"/>
                <a:ea typeface="Lato" panose="020B0604020202020204" charset="0"/>
                <a:cs typeface="Lato" panose="020B0604020202020204" charset="0"/>
              </a:rPr>
              <a:t>Start the recruitment process. Each school is responsible for determining its application process and how Patrollers will be selected. </a:t>
            </a:r>
          </a:p>
        </p:txBody>
      </p:sp>
      <p:sp>
        <p:nvSpPr>
          <p:cNvPr id="2" name="Right Arrow 1"/>
          <p:cNvSpPr/>
          <p:nvPr/>
        </p:nvSpPr>
        <p:spPr bwMode="auto">
          <a:xfrm>
            <a:off x="7219818" y="5755635"/>
            <a:ext cx="1928400" cy="1145303"/>
          </a:xfrm>
          <a:prstGeom prst="rightArrow">
            <a:avLst/>
          </a:prstGeom>
          <a:solidFill>
            <a:srgbClr val="A3BC10"/>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algn="ctr"/>
            <a:endParaRPr lang="en-US" sz="10000" dirty="0">
              <a:solidFill>
                <a:srgbClr val="A3BC10"/>
              </a:solidFill>
              <a:latin typeface="Lato Black"/>
              <a:cs typeface="Lato Black"/>
            </a:endParaRPr>
          </a:p>
        </p:txBody>
      </p:sp>
      <p:sp>
        <p:nvSpPr>
          <p:cNvPr id="8" name="Right Arrow 7"/>
          <p:cNvSpPr/>
          <p:nvPr/>
        </p:nvSpPr>
        <p:spPr bwMode="auto">
          <a:xfrm>
            <a:off x="15216081" y="5840713"/>
            <a:ext cx="1928400" cy="1145303"/>
          </a:xfrm>
          <a:prstGeom prst="rightArrow">
            <a:avLst/>
          </a:prstGeom>
          <a:solidFill>
            <a:srgbClr val="A3BC10"/>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algn="ctr"/>
            <a:endParaRPr lang="en-US" sz="10000" dirty="0">
              <a:solidFill>
                <a:srgbClr val="A885D7"/>
              </a:solidFill>
              <a:latin typeface="Lato Black"/>
              <a:cs typeface="Lato Black"/>
            </a:endParaRPr>
          </a:p>
        </p:txBody>
      </p:sp>
      <p:sp>
        <p:nvSpPr>
          <p:cNvPr id="3" name="TextBox 2"/>
          <p:cNvSpPr txBox="1"/>
          <p:nvPr/>
        </p:nvSpPr>
        <p:spPr>
          <a:xfrm>
            <a:off x="3398922" y="9303662"/>
            <a:ext cx="1523174" cy="2862322"/>
          </a:xfrm>
          <a:prstGeom prst="rect">
            <a:avLst/>
          </a:prstGeom>
          <a:noFill/>
        </p:spPr>
        <p:txBody>
          <a:bodyPr wrap="none" rtlCol="0">
            <a:spAutoFit/>
          </a:bodyPr>
          <a:lstStyle/>
          <a:p>
            <a:r>
              <a:rPr lang="en-US" sz="18000" dirty="0">
                <a:solidFill>
                  <a:schemeClr val="accent1"/>
                </a:solidFill>
                <a:latin typeface="Lato" panose="020B0604020202020204" charset="0"/>
                <a:ea typeface="Lato" panose="020B0604020202020204" charset="0"/>
                <a:cs typeface="Lato" panose="020B0604020202020204" charset="0"/>
              </a:rPr>
              <a:t>1</a:t>
            </a:r>
          </a:p>
        </p:txBody>
      </p:sp>
      <p:sp>
        <p:nvSpPr>
          <p:cNvPr id="10" name="TextBox 9"/>
          <p:cNvSpPr txBox="1"/>
          <p:nvPr/>
        </p:nvSpPr>
        <p:spPr>
          <a:xfrm>
            <a:off x="11445940" y="9303662"/>
            <a:ext cx="1523174" cy="2862322"/>
          </a:xfrm>
          <a:prstGeom prst="rect">
            <a:avLst/>
          </a:prstGeom>
          <a:noFill/>
        </p:spPr>
        <p:txBody>
          <a:bodyPr wrap="none" rtlCol="0">
            <a:spAutoFit/>
          </a:bodyPr>
          <a:lstStyle/>
          <a:p>
            <a:r>
              <a:rPr lang="en-US" sz="18000" dirty="0">
                <a:solidFill>
                  <a:schemeClr val="accent1"/>
                </a:solidFill>
                <a:latin typeface="Lato" panose="020B0604020202020204" charset="0"/>
                <a:ea typeface="Lato" panose="020B0604020202020204" charset="0"/>
                <a:cs typeface="Lato" panose="020B0604020202020204" charset="0"/>
              </a:rPr>
              <a:t>2</a:t>
            </a:r>
          </a:p>
        </p:txBody>
      </p:sp>
      <p:sp>
        <p:nvSpPr>
          <p:cNvPr id="11" name="TextBox 10"/>
          <p:cNvSpPr txBox="1"/>
          <p:nvPr/>
        </p:nvSpPr>
        <p:spPr>
          <a:xfrm>
            <a:off x="19738055" y="9303662"/>
            <a:ext cx="1523174" cy="2862322"/>
          </a:xfrm>
          <a:prstGeom prst="rect">
            <a:avLst/>
          </a:prstGeom>
          <a:noFill/>
        </p:spPr>
        <p:txBody>
          <a:bodyPr wrap="none" rtlCol="0">
            <a:spAutoFit/>
          </a:bodyPr>
          <a:lstStyle/>
          <a:p>
            <a:r>
              <a:rPr lang="en-US" sz="18000" dirty="0">
                <a:solidFill>
                  <a:schemeClr val="accent1"/>
                </a:solidFill>
                <a:latin typeface="Lato" panose="020B0604020202020204" charset="0"/>
                <a:ea typeface="Lato" panose="020B0604020202020204" charset="0"/>
                <a:cs typeface="Lato" panose="020B0604020202020204" charset="0"/>
              </a:rPr>
              <a:t>3</a:t>
            </a:r>
          </a:p>
        </p:txBody>
      </p:sp>
      <p:sp>
        <p:nvSpPr>
          <p:cNvPr id="7" name="Rectangle 6"/>
          <p:cNvSpPr/>
          <p:nvPr/>
        </p:nvSpPr>
        <p:spPr>
          <a:xfrm>
            <a:off x="2715492" y="12049265"/>
            <a:ext cx="19606952" cy="1384995"/>
          </a:xfrm>
          <a:prstGeom prst="rect">
            <a:avLst/>
          </a:prstGeom>
        </p:spPr>
        <p:txBody>
          <a:bodyPr wrap="square">
            <a:spAutoFit/>
          </a:bodyPr>
          <a:lstStyle/>
          <a:p>
            <a:pPr algn="ctr"/>
            <a:r>
              <a:rPr lang="en-US" sz="2800" dirty="0">
                <a:latin typeface="Lato" panose="020B0604020202020204" charset="0"/>
                <a:ea typeface="Lato" panose="020B0604020202020204" charset="0"/>
                <a:cs typeface="Lato" panose="020B0604020202020204" charset="0"/>
              </a:rPr>
              <a:t>All students should have the opportunity to apply even if they don’t meet the requirements in the eyes of their teachers or others. Doing so constitutes their desire to volunteer and serve their communities without promise of compensation. This is a great first step for all students!</a:t>
            </a:r>
          </a:p>
        </p:txBody>
      </p:sp>
    </p:spTree>
    <p:extLst>
      <p:ext uri="{BB962C8B-B14F-4D97-AF65-F5344CB8AC3E}">
        <p14:creationId xmlns:p14="http://schemas.microsoft.com/office/powerpoint/2010/main" val="1188468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33206"/>
            <a:ext cx="24384000" cy="13749206"/>
          </a:xfrm>
          <a:prstGeom prst="rect">
            <a:avLst/>
          </a:prstGeom>
          <a:solidFill>
            <a:srgbClr val="E2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0" y="11863670"/>
            <a:ext cx="24384000" cy="1852330"/>
          </a:xfrm>
          <a:prstGeom prst="rect">
            <a:avLst/>
          </a:prstGeom>
          <a:solidFill>
            <a:srgbClr val="CFDC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2"/>
          <p:cNvSpPr>
            <a:spLocks noGrp="1"/>
          </p:cNvSpPr>
          <p:nvPr>
            <p:ph type="body" sz="quarter" idx="11"/>
          </p:nvPr>
        </p:nvSpPr>
        <p:spPr>
          <a:xfrm>
            <a:off x="14387046" y="341328"/>
            <a:ext cx="4194661" cy="1305605"/>
          </a:xfrm>
        </p:spPr>
        <p:txBody>
          <a:bodyPr/>
          <a:lstStyle/>
          <a:p>
            <a:r>
              <a:rPr lang="en-US" sz="8000" dirty="0"/>
              <a:t>Training</a:t>
            </a:r>
          </a:p>
        </p:txBody>
      </p:sp>
      <p:sp>
        <p:nvSpPr>
          <p:cNvPr id="48" name="Text Placeholder 1"/>
          <p:cNvSpPr>
            <a:spLocks noGrp="1"/>
          </p:cNvSpPr>
          <p:nvPr>
            <p:ph type="body" sz="quarter" idx="10"/>
          </p:nvPr>
        </p:nvSpPr>
        <p:spPr>
          <a:xfrm>
            <a:off x="3164081" y="364987"/>
            <a:ext cx="11222965" cy="1294567"/>
          </a:xfrm>
        </p:spPr>
        <p:txBody>
          <a:bodyPr/>
          <a:lstStyle/>
          <a:p>
            <a:r>
              <a:rPr lang="en-US" sz="8000" dirty="0">
                <a:solidFill>
                  <a:srgbClr val="00B0F0"/>
                </a:solidFill>
                <a:effectLst>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Operating Your Patrol |</a:t>
            </a:r>
            <a:endParaRPr lang="en-US" sz="8000" dirty="0">
              <a:solidFill>
                <a:srgbClr val="00B0F0"/>
              </a:solidFill>
              <a:latin typeface="Lato" panose="020B0604020202020204" charset="0"/>
              <a:ea typeface="Lato" panose="020B0604020202020204" charset="0"/>
              <a:cs typeface="Lato" panose="020B0604020202020204" charset="0"/>
            </a:endParaRPr>
          </a:p>
        </p:txBody>
      </p:sp>
      <p:sp>
        <p:nvSpPr>
          <p:cNvPr id="4" name="Freeform 165"/>
          <p:cNvSpPr>
            <a:spLocks noChangeArrowheads="1"/>
          </p:cNvSpPr>
          <p:nvPr/>
        </p:nvSpPr>
        <p:spPr bwMode="auto">
          <a:xfrm>
            <a:off x="8694506" y="3189968"/>
            <a:ext cx="6994985" cy="7748364"/>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2"/>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5" name="Freeform 171"/>
          <p:cNvSpPr>
            <a:spLocks noChangeArrowheads="1"/>
          </p:cNvSpPr>
          <p:nvPr/>
        </p:nvSpPr>
        <p:spPr bwMode="auto">
          <a:xfrm>
            <a:off x="8694506" y="2342101"/>
            <a:ext cx="6994985" cy="847867"/>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2">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6" name="TextBox 5"/>
          <p:cNvSpPr txBox="1"/>
          <p:nvPr/>
        </p:nvSpPr>
        <p:spPr>
          <a:xfrm>
            <a:off x="8685063" y="3206402"/>
            <a:ext cx="7004428" cy="7036762"/>
          </a:xfrm>
          <a:prstGeom prst="rect">
            <a:avLst/>
          </a:prstGeom>
          <a:noFill/>
        </p:spPr>
        <p:txBody>
          <a:bodyPr wrap="square" lIns="219419" tIns="109710" rIns="219419" bIns="109710" rtlCol="0">
            <a:spAutoFit/>
          </a:bodyPr>
          <a:lstStyle/>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Classes</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On-the-job personal direction</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Written guidelines and oral or written quizzes</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Joint clinics held in cooperation with other schools and involving new and veteran Patrollers</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Training videos from your local AAA club or the AAA Foundation for Traffic Safety, followed by discussion</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Diagramming a duty corner and highlighting hazards and a plan for the specific crossing</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School bus drills</a:t>
            </a: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Any combination of the above</a:t>
            </a:r>
          </a:p>
        </p:txBody>
      </p:sp>
      <p:sp>
        <p:nvSpPr>
          <p:cNvPr id="10" name="Freeform 165"/>
          <p:cNvSpPr>
            <a:spLocks noChangeArrowheads="1"/>
          </p:cNvSpPr>
          <p:nvPr/>
        </p:nvSpPr>
        <p:spPr bwMode="auto">
          <a:xfrm>
            <a:off x="1467277" y="3189968"/>
            <a:ext cx="6994985" cy="7748364"/>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1"/>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11" name="Freeform 171"/>
          <p:cNvSpPr>
            <a:spLocks noChangeArrowheads="1"/>
          </p:cNvSpPr>
          <p:nvPr/>
        </p:nvSpPr>
        <p:spPr bwMode="auto">
          <a:xfrm>
            <a:off x="1467277" y="2342101"/>
            <a:ext cx="6994985" cy="864302"/>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1">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12" name="TextBox 11"/>
          <p:cNvSpPr txBox="1"/>
          <p:nvPr/>
        </p:nvSpPr>
        <p:spPr>
          <a:xfrm>
            <a:off x="1375544" y="3242296"/>
            <a:ext cx="7236672" cy="7801523"/>
          </a:xfrm>
          <a:prstGeom prst="rect">
            <a:avLst/>
          </a:prstGeom>
          <a:noFill/>
        </p:spPr>
        <p:txBody>
          <a:bodyPr wrap="square" lIns="219419" tIns="109710" rIns="219419" bIns="109710" rtlCol="0">
            <a:spAutoFit/>
          </a:bodyPr>
          <a:lstStyle/>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Fundamentals of traffic safety</a:t>
            </a:r>
          </a:p>
          <a:p>
            <a:pPr>
              <a:lnSpc>
                <a:spcPct val="110000"/>
              </a:lnSpc>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Duties of each Patrol post</a:t>
            </a:r>
          </a:p>
          <a:p>
            <a:pPr marL="457200" indent="-457200">
              <a:lnSpc>
                <a:spcPct val="110000"/>
              </a:lnSpc>
              <a:buFont typeface="Arial" panose="020B0604020202020204" pitchFamily="34" charset="0"/>
              <a:buChar char="•"/>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Identifying sufficient gaps in traffic to allow for a safe crossing</a:t>
            </a:r>
          </a:p>
          <a:p>
            <a:pPr marL="457200" indent="-457200">
              <a:lnSpc>
                <a:spcPct val="110000"/>
              </a:lnSpc>
              <a:buFont typeface="Arial" panose="020B0604020202020204" pitchFamily="34" charset="0"/>
              <a:buChar char="•"/>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Special hazards</a:t>
            </a:r>
          </a:p>
          <a:p>
            <a:pPr>
              <a:lnSpc>
                <a:spcPct val="110000"/>
              </a:lnSpc>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Dealing with pedestrians and bicyclists</a:t>
            </a:r>
          </a:p>
          <a:p>
            <a:pPr marL="457200" indent="-457200">
              <a:lnSpc>
                <a:spcPct val="110000"/>
              </a:lnSpc>
              <a:buFont typeface="Arial" panose="020B0604020202020204" pitchFamily="34" charset="0"/>
              <a:buChar char="•"/>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School bus safety procedures</a:t>
            </a:r>
          </a:p>
          <a:p>
            <a:pPr marL="457200" indent="-457200">
              <a:lnSpc>
                <a:spcPct val="110000"/>
              </a:lnSpc>
              <a:buFont typeface="Arial" panose="020B0604020202020204" pitchFamily="34" charset="0"/>
              <a:buChar char="•"/>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Safety procedures on school grounds</a:t>
            </a:r>
          </a:p>
          <a:p>
            <a:pPr marL="457200" indent="-457200">
              <a:lnSpc>
                <a:spcPct val="110000"/>
              </a:lnSpc>
              <a:buFont typeface="Arial" panose="020B0604020202020204" pitchFamily="34" charset="0"/>
              <a:buChar char="•"/>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Maintaining records (for officers)</a:t>
            </a:r>
          </a:p>
          <a:p>
            <a:pPr marL="457200" indent="-457200">
              <a:lnSpc>
                <a:spcPct val="110000"/>
              </a:lnSpc>
              <a:buFont typeface="Arial" panose="020B0604020202020204" pitchFamily="34" charset="0"/>
              <a:buChar char="•"/>
            </a:pPr>
            <a:endParaRPr lang="en-US" sz="25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500" dirty="0">
                <a:solidFill>
                  <a:schemeClr val="bg1"/>
                </a:solidFill>
                <a:latin typeface="Lato" panose="020B0604020202020204" charset="0"/>
                <a:ea typeface="Lato" panose="020B0604020202020204" charset="0"/>
                <a:cs typeface="Lato" panose="020B0604020202020204" charset="0"/>
              </a:rPr>
              <a:t>Uniform wear and equipment care</a:t>
            </a:r>
          </a:p>
        </p:txBody>
      </p:sp>
      <p:sp>
        <p:nvSpPr>
          <p:cNvPr id="13" name="Text Box 250"/>
          <p:cNvSpPr txBox="1">
            <a:spLocks noChangeArrowheads="1"/>
          </p:cNvSpPr>
          <p:nvPr/>
        </p:nvSpPr>
        <p:spPr bwMode="auto">
          <a:xfrm>
            <a:off x="1690078" y="2533406"/>
            <a:ext cx="6743834" cy="492443"/>
          </a:xfrm>
          <a:prstGeom prst="rect">
            <a:avLst/>
          </a:prstGeom>
          <a:noFill/>
          <a:ln w="9525" cap="flat">
            <a:noFill/>
            <a:round/>
            <a:headEnd/>
            <a:tailEnd/>
          </a:ln>
          <a:effec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3200" b="1" dirty="0">
                <a:solidFill>
                  <a:schemeClr val="bg1"/>
                </a:solidFill>
                <a:latin typeface="Lato" panose="020B0604020202020204" charset="0"/>
                <a:ea typeface="Lato" panose="020B0604020202020204" charset="0"/>
                <a:cs typeface="Lato" panose="020B0604020202020204" charset="0"/>
              </a:rPr>
              <a:t>Vital information to cover in training:</a:t>
            </a:r>
          </a:p>
        </p:txBody>
      </p:sp>
      <p:sp>
        <p:nvSpPr>
          <p:cNvPr id="15" name="Freeform 165"/>
          <p:cNvSpPr>
            <a:spLocks noChangeArrowheads="1"/>
          </p:cNvSpPr>
          <p:nvPr/>
        </p:nvSpPr>
        <p:spPr bwMode="auto">
          <a:xfrm>
            <a:off x="15940621" y="3189969"/>
            <a:ext cx="6994985" cy="7748364"/>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accent3"/>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16" name="Freeform 171"/>
          <p:cNvSpPr>
            <a:spLocks noChangeArrowheads="1"/>
          </p:cNvSpPr>
          <p:nvPr/>
        </p:nvSpPr>
        <p:spPr bwMode="auto">
          <a:xfrm>
            <a:off x="15940621" y="2342102"/>
            <a:ext cx="6994985" cy="864301"/>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3">
              <a:lumMod val="75000"/>
            </a:schemeClr>
          </a:solidFill>
          <a:ln>
            <a:noFill/>
          </a:ln>
          <a:effectLst/>
        </p:spPr>
        <p:txBody>
          <a:bodyPr wrap="none" anchor="ctr"/>
          <a:lstStyle/>
          <a:p>
            <a:endParaRPr lang="en-US" sz="16600">
              <a:latin typeface="Lato Regular" panose="020F0502020204030203" pitchFamily="34" charset="0"/>
              <a:ea typeface="Lato Regular" panose="020F0502020204030203" pitchFamily="34" charset="0"/>
              <a:cs typeface="Lato Regular" panose="020F0502020204030203" pitchFamily="34" charset="0"/>
            </a:endParaRPr>
          </a:p>
        </p:txBody>
      </p:sp>
      <p:sp>
        <p:nvSpPr>
          <p:cNvPr id="17" name="TextBox 16"/>
          <p:cNvSpPr txBox="1"/>
          <p:nvPr/>
        </p:nvSpPr>
        <p:spPr>
          <a:xfrm>
            <a:off x="15931178" y="3206403"/>
            <a:ext cx="7004428" cy="7950858"/>
          </a:xfrm>
          <a:prstGeom prst="rect">
            <a:avLst/>
          </a:prstGeom>
          <a:noFill/>
        </p:spPr>
        <p:txBody>
          <a:bodyPr wrap="square" lIns="219419" tIns="109710" rIns="219419" bIns="109710" rtlCol="0">
            <a:spAutoFit/>
          </a:bodyPr>
          <a:lstStyle/>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Ideally scheduled just before the school semester begins</a:t>
            </a:r>
          </a:p>
          <a:p>
            <a:pPr marL="457200" indent="-457200">
              <a:lnSpc>
                <a:spcPct val="110000"/>
              </a:lnSpc>
              <a:buFont typeface="Arial" panose="020B0604020202020204" pitchFamily="34" charset="0"/>
              <a:buChar char="•"/>
            </a:pPr>
            <a:endParaRPr lang="en-US" sz="27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Provide an opportunity to combine traffic safety education with fun activities </a:t>
            </a:r>
          </a:p>
          <a:p>
            <a:pPr marL="457200" indent="-457200">
              <a:lnSpc>
                <a:spcPct val="110000"/>
              </a:lnSpc>
              <a:buFont typeface="Arial" panose="020B0604020202020204" pitchFamily="34" charset="0"/>
              <a:buChar char="•"/>
            </a:pPr>
            <a:endParaRPr lang="en-US" sz="27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Partner with law enforcement, local safety experts and representatives from your local AAA club, veteran Patrollers, and older alumni to lead class sessions</a:t>
            </a:r>
          </a:p>
          <a:p>
            <a:pPr marL="457200" indent="-457200">
              <a:lnSpc>
                <a:spcPct val="110000"/>
              </a:lnSpc>
              <a:buFont typeface="Arial" panose="020B0604020202020204" pitchFamily="34" charset="0"/>
              <a:buChar char="•"/>
            </a:pPr>
            <a:endParaRPr lang="en-US" sz="27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700" dirty="0">
                <a:solidFill>
                  <a:schemeClr val="bg1"/>
                </a:solidFill>
                <a:latin typeface="Lato" panose="020B0604020202020204" charset="0"/>
                <a:ea typeface="Lato" panose="020B0604020202020204" charset="0"/>
                <a:cs typeface="Lato" panose="020B0604020202020204" charset="0"/>
              </a:rPr>
              <a:t>Most camps end with an exam and graduation ceremony </a:t>
            </a:r>
          </a:p>
          <a:p>
            <a:pPr marL="457200" indent="-457200">
              <a:lnSpc>
                <a:spcPct val="110000"/>
              </a:lnSpc>
              <a:buFont typeface="Arial" panose="020B0604020202020204" pitchFamily="34" charset="0"/>
              <a:buChar char="•"/>
            </a:pPr>
            <a:endParaRPr lang="en-US" sz="2700" dirty="0">
              <a:solidFill>
                <a:schemeClr val="bg1"/>
              </a:solidFill>
              <a:latin typeface="Lato" panose="020B0604020202020204" charset="0"/>
              <a:ea typeface="Lato" panose="020B0604020202020204" charset="0"/>
              <a:cs typeface="Lato" panose="020B0604020202020204" charset="0"/>
            </a:endParaRPr>
          </a:p>
          <a:p>
            <a:pPr marL="457200" indent="-457200">
              <a:lnSpc>
                <a:spcPct val="110000"/>
              </a:lnSpc>
              <a:buFont typeface="Arial" panose="020B0604020202020204" pitchFamily="34" charset="0"/>
              <a:buChar char="•"/>
            </a:pPr>
            <a:r>
              <a:rPr lang="en-US" sz="2700" b="1" i="1" dirty="0">
                <a:solidFill>
                  <a:schemeClr val="bg1"/>
                </a:solidFill>
                <a:latin typeface="Lato" panose="020B0604020202020204" charset="0"/>
                <a:ea typeface="Lato" panose="020B0604020202020204" charset="0"/>
                <a:cs typeface="Lato" panose="020B0604020202020204" charset="0"/>
              </a:rPr>
              <a:t>Be creative! </a:t>
            </a:r>
          </a:p>
          <a:p>
            <a:pPr marL="457200" indent="-457200">
              <a:lnSpc>
                <a:spcPct val="110000"/>
              </a:lnSpc>
              <a:buFont typeface="Arial" panose="020B0604020202020204" pitchFamily="34" charset="0"/>
              <a:buChar char="•"/>
            </a:pPr>
            <a:endParaRPr lang="en-US" sz="2700" dirty="0">
              <a:solidFill>
                <a:schemeClr val="bg1"/>
              </a:solidFill>
              <a:latin typeface="Lato" panose="020B0604020202020204" charset="0"/>
              <a:ea typeface="Lato" panose="020B0604020202020204" charset="0"/>
              <a:cs typeface="Lato" panose="020B0604020202020204" charset="0"/>
            </a:endParaRPr>
          </a:p>
        </p:txBody>
      </p:sp>
      <p:sp>
        <p:nvSpPr>
          <p:cNvPr id="18" name="Text Box 250"/>
          <p:cNvSpPr txBox="1">
            <a:spLocks noChangeArrowheads="1"/>
          </p:cNvSpPr>
          <p:nvPr/>
        </p:nvSpPr>
        <p:spPr bwMode="auto">
          <a:xfrm>
            <a:off x="16163422" y="2541565"/>
            <a:ext cx="3034485" cy="492443"/>
          </a:xfrm>
          <a:prstGeom prst="rect">
            <a:avLst/>
          </a:prstGeom>
          <a:noFill/>
          <a:ln w="9525" cap="flat">
            <a:noFill/>
            <a:round/>
            <a:headEnd/>
            <a:tailEnd/>
          </a:ln>
          <a:effec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3200" b="1" dirty="0">
                <a:solidFill>
                  <a:schemeClr val="bg1"/>
                </a:solidFill>
                <a:latin typeface="Lato" panose="020B0604020202020204" charset="0"/>
                <a:ea typeface="Lato" panose="020B0604020202020204" charset="0"/>
                <a:cs typeface="Lato" panose="020B0604020202020204" charset="0"/>
              </a:rPr>
              <a:t>Training Camps: </a:t>
            </a:r>
          </a:p>
        </p:txBody>
      </p:sp>
      <p:sp>
        <p:nvSpPr>
          <p:cNvPr id="20" name="Text Box 250"/>
          <p:cNvSpPr txBox="1">
            <a:spLocks noChangeArrowheads="1"/>
          </p:cNvSpPr>
          <p:nvPr/>
        </p:nvSpPr>
        <p:spPr bwMode="auto">
          <a:xfrm>
            <a:off x="8775564" y="2497526"/>
            <a:ext cx="6923370" cy="492443"/>
          </a:xfrm>
          <a:prstGeom prst="rect">
            <a:avLst/>
          </a:prstGeom>
          <a:noFill/>
          <a:ln w="9525" cap="flat">
            <a:noFill/>
            <a:round/>
            <a:headEnd/>
            <a:tailEnd/>
          </a:ln>
          <a:effec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r>
              <a:rPr lang="en-US" sz="3200" b="1" dirty="0">
                <a:solidFill>
                  <a:schemeClr val="bg1"/>
                </a:solidFill>
                <a:latin typeface="Lato" panose="020B0604020202020204" charset="0"/>
                <a:ea typeface="Lato" panose="020B0604020202020204" charset="0"/>
                <a:cs typeface="Lato" panose="020B0604020202020204" charset="0"/>
              </a:rPr>
              <a:t>School training may be conducted via:</a:t>
            </a:r>
          </a:p>
        </p:txBody>
      </p:sp>
      <p:sp>
        <p:nvSpPr>
          <p:cNvPr id="2" name="Rectangle 1"/>
          <p:cNvSpPr/>
          <p:nvPr/>
        </p:nvSpPr>
        <p:spPr>
          <a:xfrm>
            <a:off x="2201716" y="11944766"/>
            <a:ext cx="19980567" cy="1472391"/>
          </a:xfrm>
          <a:prstGeom prst="rect">
            <a:avLst/>
          </a:prstGeom>
        </p:spPr>
        <p:txBody>
          <a:bodyPr wrap="square">
            <a:spAutoFit/>
          </a:bodyPr>
          <a:lstStyle/>
          <a:p>
            <a:pPr lvl="0" algn="ctr">
              <a:lnSpc>
                <a:spcPct val="150000"/>
              </a:lnSpc>
            </a:pPr>
            <a:r>
              <a:rPr lang="en-US" sz="3200" dirty="0">
                <a:latin typeface="Lato" panose="020B0604020202020204" charset="0"/>
                <a:ea typeface="Lato" panose="020B0604020202020204" charset="0"/>
                <a:cs typeface="Lato" panose="020B0604020202020204" charset="0"/>
              </a:rPr>
              <a:t>Thorough training is more than just recommended. It’s an absolute necessity put in place to protect Patrollers, other students and the school. </a:t>
            </a:r>
            <a:r>
              <a:rPr lang="en-US" sz="3200" b="1" dirty="0">
                <a:latin typeface="Lato" panose="020B0604020202020204" charset="0"/>
                <a:ea typeface="Lato" panose="020B0604020202020204" charset="0"/>
                <a:cs typeface="Lato" panose="020B0604020202020204" charset="0"/>
              </a:rPr>
              <a:t>Safety always comes first at AAA.</a:t>
            </a:r>
          </a:p>
        </p:txBody>
      </p:sp>
    </p:spTree>
    <p:extLst>
      <p:ext uri="{BB962C8B-B14F-4D97-AF65-F5344CB8AC3E}">
        <p14:creationId xmlns:p14="http://schemas.microsoft.com/office/powerpoint/2010/main" val="3358755827"/>
      </p:ext>
    </p:extLst>
  </p:cSld>
  <p:clrMapOvr>
    <a:masterClrMapping/>
  </p:clrMapOvr>
</p:sld>
</file>

<file path=ppt/theme/theme1.xml><?xml version="1.0" encoding="utf-8"?>
<a:theme xmlns:a="http://schemas.openxmlformats.org/drawingml/2006/main" name="Master Pitch">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sz="10000" dirty="0">
            <a:solidFill>
              <a:srgbClr val="FFFFFF"/>
            </a:solidFill>
            <a:latin typeface="Lato Black"/>
            <a:cs typeface="Lato Black"/>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Theme">
  <a:themeElements>
    <a:clrScheme name="AAA Brand Palette">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28E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9442</TotalTime>
  <Words>2797</Words>
  <Application>Microsoft Office PowerPoint</Application>
  <PresentationFormat>Custom</PresentationFormat>
  <Paragraphs>390</Paragraphs>
  <Slides>26</Slides>
  <Notes>10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26</vt:i4>
      </vt:variant>
    </vt:vector>
  </HeadingPairs>
  <TitlesOfParts>
    <vt:vector size="46" baseType="lpstr">
      <vt:lpstr>Proxima Nova</vt:lpstr>
      <vt:lpstr>Arial</vt:lpstr>
      <vt:lpstr>Kristen ITC</vt:lpstr>
      <vt:lpstr>Lato Regular</vt:lpstr>
      <vt:lpstr>Helvetica Light</vt:lpstr>
      <vt:lpstr>Lato Light</vt:lpstr>
      <vt:lpstr>Lato</vt:lpstr>
      <vt:lpstr>Calibri</vt:lpstr>
      <vt:lpstr>Calibri Light</vt:lpstr>
      <vt:lpstr>Lato Black</vt:lpstr>
      <vt:lpstr>Montserrat</vt:lpstr>
      <vt:lpstr>Proxima Nova Extrabold</vt:lpstr>
      <vt:lpstr>Lato Bold</vt:lpstr>
      <vt:lpstr>Proxima Nova Light</vt:lpstr>
      <vt:lpstr>Raleway Light</vt:lpstr>
      <vt:lpstr>Roboto Light</vt:lpstr>
      <vt:lpstr>FontAwesome</vt:lpstr>
      <vt:lpstr>Montserrat Hairline</vt:lpstr>
      <vt:lpstr>Master Pitch</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Zacomic Studios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Olvin Rivera</dc:creator>
  <cp:lastModifiedBy>Lindstam, Bettina</cp:lastModifiedBy>
  <cp:revision>1055</cp:revision>
  <dcterms:created xsi:type="dcterms:W3CDTF">2015-06-05T17:51:08Z</dcterms:created>
  <dcterms:modified xsi:type="dcterms:W3CDTF">2021-04-14T12:24:47Z</dcterms:modified>
</cp:coreProperties>
</file>